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0" r:id="rId3"/>
    <p:sldId id="257" r:id="rId4"/>
    <p:sldId id="292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2" r:id="rId20"/>
    <p:sldId id="277" r:id="rId21"/>
    <p:sldId id="278" r:id="rId22"/>
    <p:sldId id="276" r:id="rId23"/>
    <p:sldId id="274" r:id="rId24"/>
    <p:sldId id="275" r:id="rId25"/>
    <p:sldId id="279" r:id="rId26"/>
    <p:sldId id="280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  <p:sldId id="294" r:id="rId37"/>
    <p:sldId id="296" r:id="rId38"/>
    <p:sldId id="295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8" r:id="rId48"/>
    <p:sldId id="306" r:id="rId49"/>
    <p:sldId id="309" r:id="rId50"/>
    <p:sldId id="310" r:id="rId51"/>
    <p:sldId id="311" r:id="rId52"/>
    <p:sldId id="312" r:id="rId53"/>
    <p:sldId id="313" r:id="rId54"/>
    <p:sldId id="314" r:id="rId55"/>
    <p:sldId id="305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3FBE0-15D2-4AD3-9C1E-C41FAE144BDA}" v="420" dt="2021-07-31T07:12:45.243"/>
    <p1510:client id="{30C78D86-D444-4222-A798-A3C7EEAE5FD8}" v="130" dt="2021-08-01T12:59:34.462"/>
    <p1510:client id="{3EE64CD3-FAAC-4479-9C02-461DA351C733}" v="89" dt="2021-08-16T19:44:06.405"/>
    <p1510:client id="{4298AA74-B5A9-40C5-AFCF-A8BC7C8CD91F}" v="34" dt="2021-08-01T09:57:08.455"/>
    <p1510:client id="{5007F20B-1C21-4067-AB3D-BFD1F329FC02}" v="79" dt="2021-08-16T19:34:15.576"/>
    <p1510:client id="{5057E146-BC73-4DCE-A4D0-E783FD84123C}" v="12" dt="2021-08-10T08:08:45.830"/>
    <p1510:client id="{64B7C955-2B4B-41F5-8B51-EB44D279C636}" v="1945" dt="2021-08-01T09:56:10.890"/>
    <p1510:client id="{64EC8AC8-C297-4193-9D8F-6DF1F2385465}" v="238" dt="2021-07-30T19:20:03.254"/>
    <p1510:client id="{80A22A17-E220-408B-912E-A17B86A4CDE6}" v="2626" dt="2021-07-31T11:20:20.463"/>
    <p1510:client id="{8FAA04D2-8033-4F49-9D55-84D80560D192}" v="468" dt="2021-07-31T16:19:30.967"/>
    <p1510:client id="{A1D2F417-835F-4466-9A30-FF0E6213B542}" v="637" dt="2021-07-30T22:46:04.124"/>
    <p1510:client id="{D6977D47-ABF0-4CEB-BC80-FDF900927009}" v="227" dt="2021-08-01T14:40:54.411"/>
    <p1510:client id="{DAF35D52-C1EA-4896-AE26-78E14D689009}" v="686" dt="2021-07-30T19:39:43.561"/>
    <p1510:client id="{DEE99A9C-4546-499F-86ED-CCFD0DABD5A6}" v="1218" dt="2021-07-31T08:14:18.513"/>
    <p1510:client id="{E4BC2B58-BC8F-4F28-A1D1-EE5B20923CB1}" v="1573" dt="2021-08-07T10:12:31.296"/>
    <p1510:client id="{F8099E49-B98D-416D-9451-5692FEE09DE9}" v="1" dt="2021-08-07T15:22:32.508"/>
    <p1510:client id="{FB17C9C6-C0B9-4874-A615-B28DD5E5BB48}" v="1443" dt="2021-07-30T21:49:16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ILL TYROV" userId="96561e1cbb35a2f9" providerId="Windows Live" clId="Web-{E4BC2B58-BC8F-4F28-A1D1-EE5B20923CB1}"/>
    <pc:docChg chg="addSld modSld">
      <pc:chgData name="KIRILL TYROV" userId="96561e1cbb35a2f9" providerId="Windows Live" clId="Web-{E4BC2B58-BC8F-4F28-A1D1-EE5B20923CB1}" dt="2021-08-07T10:12:31.296" v="823" actId="1076"/>
      <pc:docMkLst>
        <pc:docMk/>
      </pc:docMkLst>
      <pc:sldChg chg="modSp">
        <pc:chgData name="KIRILL TYROV" userId="96561e1cbb35a2f9" providerId="Windows Live" clId="Web-{E4BC2B58-BC8F-4F28-A1D1-EE5B20923CB1}" dt="2021-08-07T09:54:26.181" v="721" actId="14100"/>
        <pc:sldMkLst>
          <pc:docMk/>
          <pc:sldMk cId="1351651579" sldId="256"/>
        </pc:sldMkLst>
        <pc:picChg chg="mod">
          <ac:chgData name="KIRILL TYROV" userId="96561e1cbb35a2f9" providerId="Windows Live" clId="Web-{E4BC2B58-BC8F-4F28-A1D1-EE5B20923CB1}" dt="2021-08-07T09:54:26.181" v="721" actId="14100"/>
          <ac:picMkLst>
            <pc:docMk/>
            <pc:sldMk cId="1351651579" sldId="256"/>
            <ac:picMk id="26" creationId="{AAFFAA1E-1A35-45A9-AE72-48F4CACA8C64}"/>
          </ac:picMkLst>
        </pc:picChg>
      </pc:sldChg>
      <pc:sldChg chg="modSp">
        <pc:chgData name="KIRILL TYROV" userId="96561e1cbb35a2f9" providerId="Windows Live" clId="Web-{E4BC2B58-BC8F-4F28-A1D1-EE5B20923CB1}" dt="2021-08-07T10:12:31.296" v="823" actId="1076"/>
        <pc:sldMkLst>
          <pc:docMk/>
          <pc:sldMk cId="2212916040" sldId="260"/>
        </pc:sldMkLst>
        <pc:picChg chg="mod">
          <ac:chgData name="KIRILL TYROV" userId="96561e1cbb35a2f9" providerId="Windows Live" clId="Web-{E4BC2B58-BC8F-4F28-A1D1-EE5B20923CB1}" dt="2021-08-07T10:12:31.296" v="823" actId="1076"/>
          <ac:picMkLst>
            <pc:docMk/>
            <pc:sldMk cId="2212916040" sldId="260"/>
            <ac:picMk id="4" creationId="{9C406349-E948-4019-BCF3-E5CFCBAB8401}"/>
          </ac:picMkLst>
        </pc:picChg>
      </pc:sldChg>
      <pc:sldChg chg="modSp">
        <pc:chgData name="KIRILL TYROV" userId="96561e1cbb35a2f9" providerId="Windows Live" clId="Web-{E4BC2B58-BC8F-4F28-A1D1-EE5B20923CB1}" dt="2021-08-07T07:12:36.587" v="18" actId="20577"/>
        <pc:sldMkLst>
          <pc:docMk/>
          <pc:sldMk cId="221170302" sldId="292"/>
        </pc:sldMkLst>
        <pc:spChg chg="mod">
          <ac:chgData name="KIRILL TYROV" userId="96561e1cbb35a2f9" providerId="Windows Live" clId="Web-{E4BC2B58-BC8F-4F28-A1D1-EE5B20923CB1}" dt="2021-08-07T07:12:36.587" v="18" actId="20577"/>
          <ac:spMkLst>
            <pc:docMk/>
            <pc:sldMk cId="221170302" sldId="292"/>
            <ac:spMk id="3" creationId="{E9FD7342-82D2-4712-8CAD-13DAB7B420BB}"/>
          </ac:spMkLst>
        </pc:spChg>
      </pc:sldChg>
      <pc:sldChg chg="addSp delSp modSp new">
        <pc:chgData name="KIRILL TYROV" userId="96561e1cbb35a2f9" providerId="Windows Live" clId="Web-{E4BC2B58-BC8F-4F28-A1D1-EE5B20923CB1}" dt="2021-08-07T10:01:58.600" v="821" actId="20577"/>
        <pc:sldMkLst>
          <pc:docMk/>
          <pc:sldMk cId="2589331990" sldId="315"/>
        </pc:sldMkLst>
        <pc:spChg chg="add mod">
          <ac:chgData name="KIRILL TYROV" userId="96561e1cbb35a2f9" providerId="Windows Live" clId="Web-{E4BC2B58-BC8F-4F28-A1D1-EE5B20923CB1}" dt="2021-08-07T10:01:58.600" v="821" actId="20577"/>
          <ac:spMkLst>
            <pc:docMk/>
            <pc:sldMk cId="2589331990" sldId="315"/>
            <ac:spMk id="2" creationId="{469BCFA9-FBFF-438B-914D-530383824F69}"/>
          </ac:spMkLst>
        </pc:spChg>
        <pc:spChg chg="add del mod">
          <ac:chgData name="KIRILL TYROV" userId="96561e1cbb35a2f9" providerId="Windows Live" clId="Web-{E4BC2B58-BC8F-4F28-A1D1-EE5B20923CB1}" dt="2021-08-07T09:55:15.213" v="730"/>
          <ac:spMkLst>
            <pc:docMk/>
            <pc:sldMk cId="2589331990" sldId="315"/>
            <ac:spMk id="3" creationId="{165939D9-02D2-4DED-8E47-621EBD558773}"/>
          </ac:spMkLst>
        </pc:spChg>
      </pc:sldChg>
    </pc:docChg>
  </pc:docChgLst>
  <pc:docChgLst>
    <pc:chgData name="KIRILL TYROV" userId="96561e1cbb35a2f9" providerId="Windows Live" clId="Web-{A1D2F417-835F-4466-9A30-FF0E6213B542}"/>
    <pc:docChg chg="addSld modSld sldOrd">
      <pc:chgData name="KIRILL TYROV" userId="96561e1cbb35a2f9" providerId="Windows Live" clId="Web-{A1D2F417-835F-4466-9A30-FF0E6213B542}" dt="2021-07-30T22:46:02.827" v="373" actId="20577"/>
      <pc:docMkLst>
        <pc:docMk/>
      </pc:docMkLst>
      <pc:sldChg chg="modSp">
        <pc:chgData name="KIRILL TYROV" userId="96561e1cbb35a2f9" providerId="Windows Live" clId="Web-{A1D2F417-835F-4466-9A30-FF0E6213B542}" dt="2021-07-30T22:23:39.084" v="322" actId="20577"/>
        <pc:sldMkLst>
          <pc:docMk/>
          <pc:sldMk cId="76052959" sldId="257"/>
        </pc:sldMkLst>
        <pc:spChg chg="mod">
          <ac:chgData name="KIRILL TYROV" userId="96561e1cbb35a2f9" providerId="Windows Live" clId="Web-{A1D2F417-835F-4466-9A30-FF0E6213B542}" dt="2021-07-30T22:10:05.145" v="261" actId="1076"/>
          <ac:spMkLst>
            <pc:docMk/>
            <pc:sldMk cId="76052959" sldId="257"/>
            <ac:spMk id="2" creationId="{96741A33-D3E6-4847-981B-DE6691DBE399}"/>
          </ac:spMkLst>
        </pc:spChg>
        <pc:spChg chg="mod">
          <ac:chgData name="KIRILL TYROV" userId="96561e1cbb35a2f9" providerId="Windows Live" clId="Web-{A1D2F417-835F-4466-9A30-FF0E6213B542}" dt="2021-07-30T22:23:39.084" v="322" actId="20577"/>
          <ac:spMkLst>
            <pc:docMk/>
            <pc:sldMk cId="76052959" sldId="257"/>
            <ac:spMk id="3" creationId="{E9FD7342-82D2-4712-8CAD-13DAB7B420BB}"/>
          </ac:spMkLst>
        </pc:spChg>
      </pc:sldChg>
      <pc:sldChg chg="addSp modSp new ord">
        <pc:chgData name="KIRILL TYROV" userId="96561e1cbb35a2f9" providerId="Windows Live" clId="Web-{A1D2F417-835F-4466-9A30-FF0E6213B542}" dt="2021-07-30T22:07:28.575" v="237" actId="20577"/>
        <pc:sldMkLst>
          <pc:docMk/>
          <pc:sldMk cId="830293699" sldId="273"/>
        </pc:sldMkLst>
        <pc:spChg chg="add mod">
          <ac:chgData name="KIRILL TYROV" userId="96561e1cbb35a2f9" providerId="Windows Live" clId="Web-{A1D2F417-835F-4466-9A30-FF0E6213B542}" dt="2021-07-30T22:07:28.575" v="237" actId="20577"/>
          <ac:spMkLst>
            <pc:docMk/>
            <pc:sldMk cId="830293699" sldId="273"/>
            <ac:spMk id="2" creationId="{6FCE2130-563C-4834-A8DC-DACB78213F08}"/>
          </ac:spMkLst>
        </pc:spChg>
        <pc:picChg chg="add mod modCrop">
          <ac:chgData name="KIRILL TYROV" userId="96561e1cbb35a2f9" providerId="Windows Live" clId="Web-{A1D2F417-835F-4466-9A30-FF0E6213B542}" dt="2021-07-30T22:06:48.949" v="230" actId="1076"/>
          <ac:picMkLst>
            <pc:docMk/>
            <pc:sldMk cId="830293699" sldId="273"/>
            <ac:picMk id="3" creationId="{A7241F8E-87F3-4FDB-8267-B35F6DDF27D4}"/>
          </ac:picMkLst>
        </pc:picChg>
        <pc:picChg chg="add mod modCrop">
          <ac:chgData name="KIRILL TYROV" userId="96561e1cbb35a2f9" providerId="Windows Live" clId="Web-{A1D2F417-835F-4466-9A30-FF0E6213B542}" dt="2021-07-30T22:06:52.199" v="231" actId="1076"/>
          <ac:picMkLst>
            <pc:docMk/>
            <pc:sldMk cId="830293699" sldId="273"/>
            <ac:picMk id="4" creationId="{9CD634C3-CA40-428F-9993-F9940A5D8019}"/>
          </ac:picMkLst>
        </pc:picChg>
      </pc:sldChg>
      <pc:sldChg chg="addSp delSp modSp new">
        <pc:chgData name="KIRILL TYROV" userId="96561e1cbb35a2f9" providerId="Windows Live" clId="Web-{A1D2F417-835F-4466-9A30-FF0E6213B542}" dt="2021-07-30T22:14:26.704" v="273" actId="1076"/>
        <pc:sldMkLst>
          <pc:docMk/>
          <pc:sldMk cId="3667280262" sldId="274"/>
        </pc:sldMkLst>
        <pc:picChg chg="add del mod">
          <ac:chgData name="KIRILL TYROV" userId="96561e1cbb35a2f9" providerId="Windows Live" clId="Web-{A1D2F417-835F-4466-9A30-FF0E6213B542}" dt="2021-07-30T22:13:49.125" v="265"/>
          <ac:picMkLst>
            <pc:docMk/>
            <pc:sldMk cId="3667280262" sldId="274"/>
            <ac:picMk id="2" creationId="{D8303953-D419-4215-92DA-363F6D1A6047}"/>
          </ac:picMkLst>
        </pc:picChg>
        <pc:picChg chg="add mod modCrop">
          <ac:chgData name="KIRILL TYROV" userId="96561e1cbb35a2f9" providerId="Windows Live" clId="Web-{A1D2F417-835F-4466-9A30-FF0E6213B542}" dt="2021-07-30T22:14:26.704" v="273" actId="1076"/>
          <ac:picMkLst>
            <pc:docMk/>
            <pc:sldMk cId="3667280262" sldId="274"/>
            <ac:picMk id="3" creationId="{FEE7BC2A-A853-4943-A8AB-B11E3B03EBD0}"/>
          </ac:picMkLst>
        </pc:picChg>
      </pc:sldChg>
      <pc:sldChg chg="addSp delSp modSp new mod setBg">
        <pc:chgData name="KIRILL TYROV" userId="96561e1cbb35a2f9" providerId="Windows Live" clId="Web-{A1D2F417-835F-4466-9A30-FF0E6213B542}" dt="2021-07-30T22:25:56.962" v="353" actId="14100"/>
        <pc:sldMkLst>
          <pc:docMk/>
          <pc:sldMk cId="888401628" sldId="275"/>
        </pc:sldMkLst>
        <pc:spChg chg="add mod ord">
          <ac:chgData name="KIRILL TYROV" userId="96561e1cbb35a2f9" providerId="Windows Live" clId="Web-{A1D2F417-835F-4466-9A30-FF0E6213B542}" dt="2021-07-30T22:25:35.633" v="349" actId="14100"/>
          <ac:spMkLst>
            <pc:docMk/>
            <pc:sldMk cId="888401628" sldId="275"/>
            <ac:spMk id="2" creationId="{0E4AEA6D-98DD-4715-988C-8E665663A62E}"/>
          </ac:spMkLst>
        </pc:spChg>
        <pc:spChg chg="add del">
          <ac:chgData name="KIRILL TYROV" userId="96561e1cbb35a2f9" providerId="Windows Live" clId="Web-{A1D2F417-835F-4466-9A30-FF0E6213B542}" dt="2021-07-30T22:24:29.085" v="330"/>
          <ac:spMkLst>
            <pc:docMk/>
            <pc:sldMk cId="888401628" sldId="275"/>
            <ac:spMk id="7" creationId="{89AEBDDA-FD52-4A97-9A7D-E6FC26C78576}"/>
          </ac:spMkLst>
        </pc:spChg>
        <pc:spChg chg="add del">
          <ac:chgData name="KIRILL TYROV" userId="96561e1cbb35a2f9" providerId="Windows Live" clId="Web-{A1D2F417-835F-4466-9A30-FF0E6213B542}" dt="2021-07-30T22:24:29.085" v="330"/>
          <ac:spMkLst>
            <pc:docMk/>
            <pc:sldMk cId="888401628" sldId="275"/>
            <ac:spMk id="9" creationId="{E9D09E0E-987C-4246-9B74-6910B801E6CD}"/>
          </ac:spMkLst>
        </pc:spChg>
        <pc:spChg chg="add del">
          <ac:chgData name="KIRILL TYROV" userId="96561e1cbb35a2f9" providerId="Windows Live" clId="Web-{A1D2F417-835F-4466-9A30-FF0E6213B542}" dt="2021-07-30T22:24:25.256" v="328"/>
          <ac:spMkLst>
            <pc:docMk/>
            <pc:sldMk cId="888401628" sldId="275"/>
            <ac:spMk id="12" creationId="{3C54F4CE-85F0-46ED-80DA-9518C9251AD1}"/>
          </ac:spMkLst>
        </pc:spChg>
        <pc:spChg chg="add del">
          <ac:chgData name="KIRILL TYROV" userId="96561e1cbb35a2f9" providerId="Windows Live" clId="Web-{A1D2F417-835F-4466-9A30-FF0E6213B542}" dt="2021-07-30T22:24:25.256" v="328"/>
          <ac:spMkLst>
            <pc:docMk/>
            <pc:sldMk cId="888401628" sldId="275"/>
            <ac:spMk id="14" creationId="{DADD1FCA-8ACB-4958-81DD-4CDD6D3E1921}"/>
          </ac:spMkLst>
        </pc:spChg>
        <pc:spChg chg="add del">
          <ac:chgData name="KIRILL TYROV" userId="96561e1cbb35a2f9" providerId="Windows Live" clId="Web-{A1D2F417-835F-4466-9A30-FF0E6213B542}" dt="2021-07-30T22:24:32.241" v="332"/>
          <ac:spMkLst>
            <pc:docMk/>
            <pc:sldMk cId="888401628" sldId="275"/>
            <ac:spMk id="15" creationId="{78E81931-EC11-4433-BB7B-ED42BAA2441E}"/>
          </ac:spMkLst>
        </pc:spChg>
        <pc:spChg chg="add del">
          <ac:chgData name="KIRILL TYROV" userId="96561e1cbb35a2f9" providerId="Windows Live" clId="Web-{A1D2F417-835F-4466-9A30-FF0E6213B542}" dt="2021-07-30T22:24:29.085" v="330"/>
          <ac:spMkLst>
            <pc:docMk/>
            <pc:sldMk cId="888401628" sldId="275"/>
            <ac:spMk id="16" creationId="{20D3E853-5BA0-4B6E-A74E-5C1FC753E367}"/>
          </ac:spMkLst>
        </pc:spChg>
        <pc:spChg chg="add del">
          <ac:chgData name="KIRILL TYROV" userId="96561e1cbb35a2f9" providerId="Windows Live" clId="Web-{A1D2F417-835F-4466-9A30-FF0E6213B542}" dt="2021-07-30T22:24:32.241" v="332"/>
          <ac:spMkLst>
            <pc:docMk/>
            <pc:sldMk cId="888401628" sldId="275"/>
            <ac:spMk id="17" creationId="{F35BC353-549C-47DC-9732-7E6961372840}"/>
          </ac:spMkLst>
        </pc:spChg>
        <pc:spChg chg="add del">
          <ac:chgData name="KIRILL TYROV" userId="96561e1cbb35a2f9" providerId="Windows Live" clId="Web-{A1D2F417-835F-4466-9A30-FF0E6213B542}" dt="2021-07-30T22:24:29.085" v="330"/>
          <ac:spMkLst>
            <pc:docMk/>
            <pc:sldMk cId="888401628" sldId="275"/>
            <ac:spMk id="18" creationId="{EF693875-948C-4D9B-AE6F-8F6894277D8A}"/>
          </ac:spMkLst>
        </pc:spChg>
        <pc:spChg chg="add del">
          <ac:chgData name="KIRILL TYROV" userId="96561e1cbb35a2f9" providerId="Windows Live" clId="Web-{A1D2F417-835F-4466-9A30-FF0E6213B542}" dt="2021-07-30T22:24:29.085" v="330"/>
          <ac:spMkLst>
            <pc:docMk/>
            <pc:sldMk cId="888401628" sldId="275"/>
            <ac:spMk id="20" creationId="{0426762E-B53C-44D2-96D5-147D162DBF55}"/>
          </ac:spMkLst>
        </pc:spChg>
        <pc:spChg chg="add del">
          <ac:chgData name="KIRILL TYROV" userId="96561e1cbb35a2f9" providerId="Windows Live" clId="Web-{A1D2F417-835F-4466-9A30-FF0E6213B542}" dt="2021-07-30T22:25:10.336" v="340"/>
          <ac:spMkLst>
            <pc:docMk/>
            <pc:sldMk cId="888401628" sldId="275"/>
            <ac:spMk id="22" creationId="{0E91F5CA-B392-444C-88E3-BF5BAAEBDEB0}"/>
          </ac:spMkLst>
        </pc:spChg>
        <pc:spChg chg="add del">
          <ac:chgData name="KIRILL TYROV" userId="96561e1cbb35a2f9" providerId="Windows Live" clId="Web-{A1D2F417-835F-4466-9A30-FF0E6213B542}" dt="2021-07-30T22:25:10.336" v="340"/>
          <ac:spMkLst>
            <pc:docMk/>
            <pc:sldMk cId="888401628" sldId="275"/>
            <ac:spMk id="23" creationId="{63F3677B-A97D-4CAD-A971-B22755F563EC}"/>
          </ac:spMkLst>
        </pc:spChg>
        <pc:spChg chg="add del">
          <ac:chgData name="KIRILL TYROV" userId="96561e1cbb35a2f9" providerId="Windows Live" clId="Web-{A1D2F417-835F-4466-9A30-FF0E6213B542}" dt="2021-07-30T22:24:56.710" v="336"/>
          <ac:spMkLst>
            <pc:docMk/>
            <pc:sldMk cId="888401628" sldId="275"/>
            <ac:spMk id="27" creationId="{E914257E-1E2A-4AC7-89EC-1FB65C9C0A0D}"/>
          </ac:spMkLst>
        </pc:spChg>
        <pc:spChg chg="add del">
          <ac:chgData name="KIRILL TYROV" userId="96561e1cbb35a2f9" providerId="Windows Live" clId="Web-{A1D2F417-835F-4466-9A30-FF0E6213B542}" dt="2021-07-30T22:24:56.710" v="336"/>
          <ac:spMkLst>
            <pc:docMk/>
            <pc:sldMk cId="888401628" sldId="275"/>
            <ac:spMk id="28" creationId="{03E1C8F1-97F5-489C-8308-958F09657254}"/>
          </ac:spMkLst>
        </pc:spChg>
        <pc:spChg chg="add del">
          <ac:chgData name="KIRILL TYROV" userId="96561e1cbb35a2f9" providerId="Windows Live" clId="Web-{A1D2F417-835F-4466-9A30-FF0E6213B542}" dt="2021-07-30T22:24:56.710" v="336"/>
          <ac:spMkLst>
            <pc:docMk/>
            <pc:sldMk cId="888401628" sldId="275"/>
            <ac:spMk id="29" creationId="{DEB62645-D4DA-4E99-8344-B1536F63D108}"/>
          </ac:spMkLst>
        </pc:spChg>
        <pc:spChg chg="add del">
          <ac:chgData name="KIRILL TYROV" userId="96561e1cbb35a2f9" providerId="Windows Live" clId="Web-{A1D2F417-835F-4466-9A30-FF0E6213B542}" dt="2021-07-30T22:25:07.695" v="338"/>
          <ac:spMkLst>
            <pc:docMk/>
            <pc:sldMk cId="888401628" sldId="275"/>
            <ac:spMk id="32" creationId="{78E81931-EC11-4433-BB7B-ED42BAA2441E}"/>
          </ac:spMkLst>
        </pc:spChg>
        <pc:spChg chg="add del">
          <ac:chgData name="KIRILL TYROV" userId="96561e1cbb35a2f9" providerId="Windows Live" clId="Web-{A1D2F417-835F-4466-9A30-FF0E6213B542}" dt="2021-07-30T22:25:07.695" v="338"/>
          <ac:spMkLst>
            <pc:docMk/>
            <pc:sldMk cId="888401628" sldId="275"/>
            <ac:spMk id="33" creationId="{F35BC353-549C-47DC-9732-7E6961372840}"/>
          </ac:spMkLst>
        </pc:spChg>
        <pc:picChg chg="add mod modCrop">
          <ac:chgData name="KIRILL TYROV" userId="96561e1cbb35a2f9" providerId="Windows Live" clId="Web-{A1D2F417-835F-4466-9A30-FF0E6213B542}" dt="2021-07-30T22:25:56.962" v="353" actId="14100"/>
          <ac:picMkLst>
            <pc:docMk/>
            <pc:sldMk cId="888401628" sldId="275"/>
            <ac:picMk id="3" creationId="{2525D1C2-5FE1-402E-8447-6D87C8272226}"/>
          </ac:picMkLst>
        </pc:picChg>
        <pc:picChg chg="add del">
          <ac:chgData name="KIRILL TYROV" userId="96561e1cbb35a2f9" providerId="Windows Live" clId="Web-{A1D2F417-835F-4466-9A30-FF0E6213B542}" dt="2021-07-30T22:24:29.085" v="330"/>
          <ac:picMkLst>
            <pc:docMk/>
            <pc:sldMk cId="888401628" sldId="275"/>
            <ac:picMk id="5" creationId="{DEB2E8C4-C3E7-4048-A43D-9859510CFA98}"/>
          </ac:picMkLst>
        </pc:picChg>
        <pc:picChg chg="add del">
          <ac:chgData name="KIRILL TYROV" userId="96561e1cbb35a2f9" providerId="Windows Live" clId="Web-{A1D2F417-835F-4466-9A30-FF0E6213B542}" dt="2021-07-30T22:24:25.256" v="328"/>
          <ac:picMkLst>
            <pc:docMk/>
            <pc:sldMk cId="888401628" sldId="275"/>
            <ac:picMk id="8" creationId="{DEB2E8C4-C3E7-4048-A43D-9859510CFA98}"/>
          </ac:picMkLst>
        </pc:picChg>
        <pc:picChg chg="add del">
          <ac:chgData name="KIRILL TYROV" userId="96561e1cbb35a2f9" providerId="Windows Live" clId="Web-{A1D2F417-835F-4466-9A30-FF0E6213B542}" dt="2021-07-30T22:24:32.241" v="332"/>
          <ac:picMkLst>
            <pc:docMk/>
            <pc:sldMk cId="888401628" sldId="275"/>
            <ac:picMk id="11" creationId="{DEB2E8C4-C3E7-4048-A43D-9859510CFA98}"/>
          </ac:picMkLst>
        </pc:picChg>
        <pc:picChg chg="add del">
          <ac:chgData name="KIRILL TYROV" userId="96561e1cbb35a2f9" providerId="Windows Live" clId="Web-{A1D2F417-835F-4466-9A30-FF0E6213B542}" dt="2021-07-30T22:25:10.336" v="340"/>
          <ac:picMkLst>
            <pc:docMk/>
            <pc:sldMk cId="888401628" sldId="275"/>
            <ac:picMk id="19" creationId="{DEB2E8C4-C3E7-4048-A43D-9859510CFA98}"/>
          </ac:picMkLst>
        </pc:picChg>
        <pc:picChg chg="add del">
          <ac:chgData name="KIRILL TYROV" userId="96561e1cbb35a2f9" providerId="Windows Live" clId="Web-{A1D2F417-835F-4466-9A30-FF0E6213B542}" dt="2021-07-30T22:24:56.710" v="336"/>
          <ac:picMkLst>
            <pc:docMk/>
            <pc:sldMk cId="888401628" sldId="275"/>
            <ac:picMk id="25" creationId="{DEB2E8C4-C3E7-4048-A43D-9859510CFA98}"/>
          </ac:picMkLst>
        </pc:picChg>
        <pc:picChg chg="add del">
          <ac:chgData name="KIRILL TYROV" userId="96561e1cbb35a2f9" providerId="Windows Live" clId="Web-{A1D2F417-835F-4466-9A30-FF0E6213B542}" dt="2021-07-30T22:25:07.695" v="338"/>
          <ac:picMkLst>
            <pc:docMk/>
            <pc:sldMk cId="888401628" sldId="275"/>
            <ac:picMk id="30" creationId="{DEB2E8C4-C3E7-4048-A43D-9859510CFA98}"/>
          </ac:picMkLst>
        </pc:picChg>
        <pc:inkChg chg="add del">
          <ac:chgData name="KIRILL TYROV" userId="96561e1cbb35a2f9" providerId="Windows Live" clId="Web-{A1D2F417-835F-4466-9A30-FF0E6213B542}" dt="2021-07-30T22:24:29.085" v="330"/>
          <ac:inkMkLst>
            <pc:docMk/>
            <pc:sldMk cId="888401628" sldId="275"/>
            <ac:inkMk id="6" creationId="{24D29CCB-7956-4E3E-8880-304085F04BF4}"/>
          </ac:inkMkLst>
        </pc:inkChg>
        <pc:inkChg chg="add del">
          <ac:chgData name="KIRILL TYROV" userId="96561e1cbb35a2f9" providerId="Windows Live" clId="Web-{A1D2F417-835F-4466-9A30-FF0E6213B542}" dt="2021-07-30T22:24:25.256" v="328"/>
          <ac:inkMkLst>
            <pc:docMk/>
            <pc:sldMk cId="888401628" sldId="275"/>
            <ac:inkMk id="10" creationId="{24D29CCB-7956-4E3E-8880-304085F04BF4}"/>
          </ac:inkMkLst>
        </pc:inkChg>
        <pc:inkChg chg="add del">
          <ac:chgData name="KIRILL TYROV" userId="96561e1cbb35a2f9" providerId="Windows Live" clId="Web-{A1D2F417-835F-4466-9A30-FF0E6213B542}" dt="2021-07-30T22:24:32.241" v="332"/>
          <ac:inkMkLst>
            <pc:docMk/>
            <pc:sldMk cId="888401628" sldId="275"/>
            <ac:inkMk id="13" creationId="{24D29CCB-7956-4E3E-8880-304085F04BF4}"/>
          </ac:inkMkLst>
        </pc:inkChg>
        <pc:inkChg chg="add del">
          <ac:chgData name="KIRILL TYROV" userId="96561e1cbb35a2f9" providerId="Windows Live" clId="Web-{A1D2F417-835F-4466-9A30-FF0E6213B542}" dt="2021-07-30T22:25:10.336" v="340"/>
          <ac:inkMkLst>
            <pc:docMk/>
            <pc:sldMk cId="888401628" sldId="275"/>
            <ac:inkMk id="21" creationId="{24D29CCB-7956-4E3E-8880-304085F04BF4}"/>
          </ac:inkMkLst>
        </pc:inkChg>
        <pc:inkChg chg="add del">
          <ac:chgData name="KIRILL TYROV" userId="96561e1cbb35a2f9" providerId="Windows Live" clId="Web-{A1D2F417-835F-4466-9A30-FF0E6213B542}" dt="2021-07-30T22:24:56.710" v="336"/>
          <ac:inkMkLst>
            <pc:docMk/>
            <pc:sldMk cId="888401628" sldId="275"/>
            <ac:inkMk id="26" creationId="{24D29CCB-7956-4E3E-8880-304085F04BF4}"/>
          </ac:inkMkLst>
        </pc:inkChg>
        <pc:inkChg chg="add del">
          <ac:chgData name="KIRILL TYROV" userId="96561e1cbb35a2f9" providerId="Windows Live" clId="Web-{A1D2F417-835F-4466-9A30-FF0E6213B542}" dt="2021-07-30T22:25:07.695" v="338"/>
          <ac:inkMkLst>
            <pc:docMk/>
            <pc:sldMk cId="888401628" sldId="275"/>
            <ac:inkMk id="31" creationId="{24D29CCB-7956-4E3E-8880-304085F04BF4}"/>
          </ac:inkMkLst>
        </pc:inkChg>
      </pc:sldChg>
      <pc:sldChg chg="addSp modSp new ord">
        <pc:chgData name="KIRILL TYROV" userId="96561e1cbb35a2f9" providerId="Windows Live" clId="Web-{A1D2F417-835F-4466-9A30-FF0E6213B542}" dt="2021-07-30T22:30:15.719" v="363" actId="1076"/>
        <pc:sldMkLst>
          <pc:docMk/>
          <pc:sldMk cId="515134544" sldId="276"/>
        </pc:sldMkLst>
        <pc:picChg chg="add mod modCrop">
          <ac:chgData name="KIRILL TYROV" userId="96561e1cbb35a2f9" providerId="Windows Live" clId="Web-{A1D2F417-835F-4466-9A30-FF0E6213B542}" dt="2021-07-30T22:30:15.719" v="363" actId="1076"/>
          <ac:picMkLst>
            <pc:docMk/>
            <pc:sldMk cId="515134544" sldId="276"/>
            <ac:picMk id="2" creationId="{AA1C594B-6DE9-46EC-BBE7-ED259A003F42}"/>
          </ac:picMkLst>
        </pc:picChg>
      </pc:sldChg>
      <pc:sldChg chg="addSp modSp new">
        <pc:chgData name="KIRILL TYROV" userId="96561e1cbb35a2f9" providerId="Windows Live" clId="Web-{A1D2F417-835F-4466-9A30-FF0E6213B542}" dt="2021-07-30T22:46:02.827" v="373" actId="20577"/>
        <pc:sldMkLst>
          <pc:docMk/>
          <pc:sldMk cId="214832199" sldId="277"/>
        </pc:sldMkLst>
        <pc:spChg chg="add mod">
          <ac:chgData name="KIRILL TYROV" userId="96561e1cbb35a2f9" providerId="Windows Live" clId="Web-{A1D2F417-835F-4466-9A30-FF0E6213B542}" dt="2021-07-30T22:46:02.827" v="373" actId="20577"/>
          <ac:spMkLst>
            <pc:docMk/>
            <pc:sldMk cId="214832199" sldId="277"/>
            <ac:spMk id="2" creationId="{17901F99-0E19-4382-B29C-DC4AEE89647C}"/>
          </ac:spMkLst>
        </pc:spChg>
      </pc:sldChg>
    </pc:docChg>
  </pc:docChgLst>
  <pc:docChgLst>
    <pc:chgData name="KIRILL TYROV" userId="96561e1cbb35a2f9" providerId="Windows Live" clId="Web-{30C78D86-D444-4222-A798-A3C7EEAE5FD8}"/>
    <pc:docChg chg="delSld modSld">
      <pc:chgData name="KIRILL TYROV" userId="96561e1cbb35a2f9" providerId="Windows Live" clId="Web-{30C78D86-D444-4222-A798-A3C7EEAE5FD8}" dt="2021-08-01T12:59:33.774" v="77" actId="20577"/>
      <pc:docMkLst>
        <pc:docMk/>
      </pc:docMkLst>
      <pc:sldChg chg="del">
        <pc:chgData name="KIRILL TYROV" userId="96561e1cbb35a2f9" providerId="Windows Live" clId="Web-{30C78D86-D444-4222-A798-A3C7EEAE5FD8}" dt="2021-08-01T11:41:26.682" v="52"/>
        <pc:sldMkLst>
          <pc:docMk/>
          <pc:sldMk cId="978705570" sldId="259"/>
        </pc:sldMkLst>
      </pc:sldChg>
      <pc:sldChg chg="delSp modSp">
        <pc:chgData name="KIRILL TYROV" userId="96561e1cbb35a2f9" providerId="Windows Live" clId="Web-{30C78D86-D444-4222-A798-A3C7EEAE5FD8}" dt="2021-08-01T11:52:36.707" v="58" actId="1076"/>
        <pc:sldMkLst>
          <pc:docMk/>
          <pc:sldMk cId="645407145" sldId="282"/>
        </pc:sldMkLst>
        <pc:spChg chg="mod">
          <ac:chgData name="KIRILL TYROV" userId="96561e1cbb35a2f9" providerId="Windows Live" clId="Web-{30C78D86-D444-4222-A798-A3C7EEAE5FD8}" dt="2021-08-01T11:52:36.707" v="58" actId="1076"/>
          <ac:spMkLst>
            <pc:docMk/>
            <pc:sldMk cId="645407145" sldId="282"/>
            <ac:spMk id="2" creationId="{5E92EF8D-9070-4508-B231-353B8AD99D9B}"/>
          </ac:spMkLst>
        </pc:spChg>
        <pc:spChg chg="mod">
          <ac:chgData name="KIRILL TYROV" userId="96561e1cbb35a2f9" providerId="Windows Live" clId="Web-{30C78D86-D444-4222-A798-A3C7EEAE5FD8}" dt="2021-08-01T11:52:33.863" v="57" actId="1076"/>
          <ac:spMkLst>
            <pc:docMk/>
            <pc:sldMk cId="645407145" sldId="282"/>
            <ac:spMk id="3" creationId="{46B393E5-DA9B-4B60-AF40-EBC5A87EDA8D}"/>
          </ac:spMkLst>
        </pc:spChg>
        <pc:spChg chg="del mod">
          <ac:chgData name="KIRILL TYROV" userId="96561e1cbb35a2f9" providerId="Windows Live" clId="Web-{30C78D86-D444-4222-A798-A3C7EEAE5FD8}" dt="2021-08-01T11:52:29.769" v="55"/>
          <ac:spMkLst>
            <pc:docMk/>
            <pc:sldMk cId="645407145" sldId="282"/>
            <ac:spMk id="4" creationId="{ADC3B529-69B7-41D2-ACEC-B6B04EF94B05}"/>
          </ac:spMkLst>
        </pc:spChg>
      </pc:sldChg>
      <pc:sldChg chg="modSp">
        <pc:chgData name="KIRILL TYROV" userId="96561e1cbb35a2f9" providerId="Windows Live" clId="Web-{30C78D86-D444-4222-A798-A3C7EEAE5FD8}" dt="2021-08-01T12:58:57.852" v="70" actId="14100"/>
        <pc:sldMkLst>
          <pc:docMk/>
          <pc:sldMk cId="221170302" sldId="292"/>
        </pc:sldMkLst>
        <pc:spChg chg="mod">
          <ac:chgData name="KIRILL TYROV" userId="96561e1cbb35a2f9" providerId="Windows Live" clId="Web-{30C78D86-D444-4222-A798-A3C7EEAE5FD8}" dt="2021-08-01T12:58:57.852" v="70" actId="14100"/>
          <ac:spMkLst>
            <pc:docMk/>
            <pc:sldMk cId="221170302" sldId="292"/>
            <ac:spMk id="3" creationId="{E9FD7342-82D2-4712-8CAD-13DAB7B420BB}"/>
          </ac:spMkLst>
        </pc:spChg>
      </pc:sldChg>
      <pc:sldChg chg="addSp modSp">
        <pc:chgData name="KIRILL TYROV" userId="96561e1cbb35a2f9" providerId="Windows Live" clId="Web-{30C78D86-D444-4222-A798-A3C7EEAE5FD8}" dt="2021-08-01T12:59:33.774" v="77" actId="20577"/>
        <pc:sldMkLst>
          <pc:docMk/>
          <pc:sldMk cId="2799212206" sldId="305"/>
        </pc:sldMkLst>
        <pc:spChg chg="mod">
          <ac:chgData name="KIRILL TYROV" userId="96561e1cbb35a2f9" providerId="Windows Live" clId="Web-{30C78D86-D444-4222-A798-A3C7EEAE5FD8}" dt="2021-08-01T12:59:06.805" v="71" actId="1076"/>
          <ac:spMkLst>
            <pc:docMk/>
            <pc:sldMk cId="2799212206" sldId="305"/>
            <ac:spMk id="3" creationId="{F23D2CAA-3C11-4109-A649-AC76D13D4271}"/>
          </ac:spMkLst>
        </pc:spChg>
        <pc:spChg chg="add mod">
          <ac:chgData name="KIRILL TYROV" userId="96561e1cbb35a2f9" providerId="Windows Live" clId="Web-{30C78D86-D444-4222-A798-A3C7EEAE5FD8}" dt="2021-08-01T12:59:33.774" v="77" actId="20577"/>
          <ac:spMkLst>
            <pc:docMk/>
            <pc:sldMk cId="2799212206" sldId="305"/>
            <ac:spMk id="4" creationId="{A46D2666-19B1-4BE2-BE7E-6F0A5E038D0C}"/>
          </ac:spMkLst>
        </pc:spChg>
      </pc:sldChg>
      <pc:sldChg chg="addSp modSp">
        <pc:chgData name="KIRILL TYROV" userId="96561e1cbb35a2f9" providerId="Windows Live" clId="Web-{30C78D86-D444-4222-A798-A3C7EEAE5FD8}" dt="2021-08-01T11:00:24.770" v="51" actId="20577"/>
        <pc:sldMkLst>
          <pc:docMk/>
          <pc:sldMk cId="369030508" sldId="311"/>
        </pc:sldMkLst>
        <pc:spChg chg="add mod">
          <ac:chgData name="KIRILL TYROV" userId="96561e1cbb35a2f9" providerId="Windows Live" clId="Web-{30C78D86-D444-4222-A798-A3C7EEAE5FD8}" dt="2021-08-01T11:00:24.770" v="51" actId="20577"/>
          <ac:spMkLst>
            <pc:docMk/>
            <pc:sldMk cId="369030508" sldId="311"/>
            <ac:spMk id="2" creationId="{8E4CB67D-D665-4FD6-89C9-919B7BE9B8B2}"/>
          </ac:spMkLst>
        </pc:spChg>
      </pc:sldChg>
    </pc:docChg>
  </pc:docChgLst>
  <pc:docChgLst>
    <pc:chgData name="KIRILL TYROV" userId="96561e1cbb35a2f9" providerId="Windows Live" clId="Web-{FB17C9C6-C0B9-4874-A615-B28DD5E5BB48}"/>
    <pc:docChg chg="addSld delSld modSld sldOrd">
      <pc:chgData name="KIRILL TYROV" userId="96561e1cbb35a2f9" providerId="Windows Live" clId="Web-{FB17C9C6-C0B9-4874-A615-B28DD5E5BB48}" dt="2021-07-30T21:49:16.555" v="938" actId="20577"/>
      <pc:docMkLst>
        <pc:docMk/>
      </pc:docMkLst>
      <pc:sldChg chg="modSp">
        <pc:chgData name="KIRILL TYROV" userId="96561e1cbb35a2f9" providerId="Windows Live" clId="Web-{FB17C9C6-C0B9-4874-A615-B28DD5E5BB48}" dt="2021-07-30T21:49:16.555" v="938" actId="20577"/>
        <pc:sldMkLst>
          <pc:docMk/>
          <pc:sldMk cId="76052959" sldId="257"/>
        </pc:sldMkLst>
        <pc:spChg chg="mod">
          <ac:chgData name="KIRILL TYROV" userId="96561e1cbb35a2f9" providerId="Windows Live" clId="Web-{FB17C9C6-C0B9-4874-A615-B28DD5E5BB48}" dt="2021-07-30T20:14:29.158" v="228" actId="14100"/>
          <ac:spMkLst>
            <pc:docMk/>
            <pc:sldMk cId="76052959" sldId="257"/>
            <ac:spMk id="2" creationId="{96741A33-D3E6-4847-981B-DE6691DBE399}"/>
          </ac:spMkLst>
        </pc:spChg>
        <pc:spChg chg="mod">
          <ac:chgData name="KIRILL TYROV" userId="96561e1cbb35a2f9" providerId="Windows Live" clId="Web-{FB17C9C6-C0B9-4874-A615-B28DD5E5BB48}" dt="2021-07-30T21:49:16.555" v="938" actId="20577"/>
          <ac:spMkLst>
            <pc:docMk/>
            <pc:sldMk cId="76052959" sldId="257"/>
            <ac:spMk id="3" creationId="{E9FD7342-82D2-4712-8CAD-13DAB7B420BB}"/>
          </ac:spMkLst>
        </pc:spChg>
      </pc:sldChg>
      <pc:sldChg chg="addSp delSp modSp new">
        <pc:chgData name="KIRILL TYROV" userId="96561e1cbb35a2f9" providerId="Windows Live" clId="Web-{FB17C9C6-C0B9-4874-A615-B28DD5E5BB48}" dt="2021-07-30T20:15:30.504" v="242" actId="1076"/>
        <pc:sldMkLst>
          <pc:docMk/>
          <pc:sldMk cId="1786435037" sldId="258"/>
        </pc:sldMkLst>
        <pc:picChg chg="add mod modCrop">
          <ac:chgData name="KIRILL TYROV" userId="96561e1cbb35a2f9" providerId="Windows Live" clId="Web-{FB17C9C6-C0B9-4874-A615-B28DD5E5BB48}" dt="2021-07-30T20:15:30.504" v="242" actId="1076"/>
          <ac:picMkLst>
            <pc:docMk/>
            <pc:sldMk cId="1786435037" sldId="258"/>
            <ac:picMk id="2" creationId="{2D38165E-1435-4722-8EDE-385D9B36934C}"/>
          </ac:picMkLst>
        </pc:picChg>
        <pc:picChg chg="add mod modCrop">
          <ac:chgData name="KIRILL TYROV" userId="96561e1cbb35a2f9" providerId="Windows Live" clId="Web-{FB17C9C6-C0B9-4874-A615-B28DD5E5BB48}" dt="2021-07-30T20:15:26.519" v="241" actId="1076"/>
          <ac:picMkLst>
            <pc:docMk/>
            <pc:sldMk cId="1786435037" sldId="258"/>
            <ac:picMk id="3" creationId="{E7AF757E-B36B-4F8D-B59F-866CAE4681EC}"/>
          </ac:picMkLst>
        </pc:picChg>
        <pc:picChg chg="add del mod modCrop">
          <ac:chgData name="KIRILL TYROV" userId="96561e1cbb35a2f9" providerId="Windows Live" clId="Web-{FB17C9C6-C0B9-4874-A615-B28DD5E5BB48}" dt="2021-07-30T19:56:29.653" v="55"/>
          <ac:picMkLst>
            <pc:docMk/>
            <pc:sldMk cId="1786435037" sldId="258"/>
            <ac:picMk id="4" creationId="{44CBA91D-379C-4362-AFA3-DD74105811E5}"/>
          </ac:picMkLst>
        </pc:picChg>
      </pc:sldChg>
      <pc:sldChg chg="addSp modSp new mod setBg">
        <pc:chgData name="KIRILL TYROV" userId="96561e1cbb35a2f9" providerId="Windows Live" clId="Web-{FB17C9C6-C0B9-4874-A615-B28DD5E5BB48}" dt="2021-07-30T20:18:36.055" v="250"/>
        <pc:sldMkLst>
          <pc:docMk/>
          <pc:sldMk cId="978705570" sldId="259"/>
        </pc:sldMkLst>
        <pc:spChg chg="add">
          <ac:chgData name="KIRILL TYROV" userId="96561e1cbb35a2f9" providerId="Windows Live" clId="Web-{FB17C9C6-C0B9-4874-A615-B28DD5E5BB48}" dt="2021-07-30T20:18:36.055" v="250"/>
          <ac:spMkLst>
            <pc:docMk/>
            <pc:sldMk cId="978705570" sldId="259"/>
            <ac:spMk id="7" creationId="{748321A4-DDE5-4057-A34B-A19FC26C50B0}"/>
          </ac:spMkLst>
        </pc:spChg>
        <pc:spChg chg="add">
          <ac:chgData name="KIRILL TYROV" userId="96561e1cbb35a2f9" providerId="Windows Live" clId="Web-{FB17C9C6-C0B9-4874-A615-B28DD5E5BB48}" dt="2021-07-30T20:18:36.055" v="250"/>
          <ac:spMkLst>
            <pc:docMk/>
            <pc:sldMk cId="978705570" sldId="259"/>
            <ac:spMk id="9" creationId="{B1C78D58-7D60-41F3-9B50-C56B5D4A6454}"/>
          </ac:spMkLst>
        </pc:spChg>
        <pc:spChg chg="add">
          <ac:chgData name="KIRILL TYROV" userId="96561e1cbb35a2f9" providerId="Windows Live" clId="Web-{FB17C9C6-C0B9-4874-A615-B28DD5E5BB48}" dt="2021-07-30T20:18:36.055" v="250"/>
          <ac:spMkLst>
            <pc:docMk/>
            <pc:sldMk cId="978705570" sldId="259"/>
            <ac:spMk id="11" creationId="{1F57F1B9-2D43-40E1-AF8B-7114F1A76D7E}"/>
          </ac:spMkLst>
        </pc:spChg>
        <pc:picChg chg="add mod">
          <ac:chgData name="KIRILL TYROV" userId="96561e1cbb35a2f9" providerId="Windows Live" clId="Web-{FB17C9C6-C0B9-4874-A615-B28DD5E5BB48}" dt="2021-07-30T20:18:36.055" v="250"/>
          <ac:picMkLst>
            <pc:docMk/>
            <pc:sldMk cId="978705570" sldId="259"/>
            <ac:picMk id="2" creationId="{21657D76-96B1-45D1-B91B-5317FF50736E}"/>
          </ac:picMkLst>
        </pc:picChg>
      </pc:sldChg>
      <pc:sldChg chg="addSp delSp modSp new mod ord setBg">
        <pc:chgData name="KIRILL TYROV" userId="96561e1cbb35a2f9" providerId="Windows Live" clId="Web-{FB17C9C6-C0B9-4874-A615-B28DD5E5BB48}" dt="2021-07-30T20:17:47.601" v="249"/>
        <pc:sldMkLst>
          <pc:docMk/>
          <pc:sldMk cId="2212916040" sldId="260"/>
        </pc:sldMkLst>
        <pc:spChg chg="add mod">
          <ac:chgData name="KIRILL TYROV" userId="96561e1cbb35a2f9" providerId="Windows Live" clId="Web-{FB17C9C6-C0B9-4874-A615-B28DD5E5BB48}" dt="2021-07-30T20:17:47.601" v="249"/>
          <ac:spMkLst>
            <pc:docMk/>
            <pc:sldMk cId="2212916040" sldId="260"/>
            <ac:spMk id="3" creationId="{DF2CD1C0-29F3-4E5A-A32E-D9F5E68B5DD1}"/>
          </ac:spMkLst>
        </pc:spChg>
        <pc:spChg chg="add del">
          <ac:chgData name="KIRILL TYROV" userId="96561e1cbb35a2f9" providerId="Windows Live" clId="Web-{FB17C9C6-C0B9-4874-A615-B28DD5E5BB48}" dt="2021-07-30T20:17:40.913" v="246"/>
          <ac:spMkLst>
            <pc:docMk/>
            <pc:sldMk cId="2212916040" sldId="260"/>
            <ac:spMk id="7" creationId="{78E81931-EC11-4433-BB7B-ED42BAA2441E}"/>
          </ac:spMkLst>
        </pc:spChg>
        <pc:spChg chg="add del">
          <ac:chgData name="KIRILL TYROV" userId="96561e1cbb35a2f9" providerId="Windows Live" clId="Web-{FB17C9C6-C0B9-4874-A615-B28DD5E5BB48}" dt="2021-07-30T20:17:40.913" v="246"/>
          <ac:spMkLst>
            <pc:docMk/>
            <pc:sldMk cId="2212916040" sldId="260"/>
            <ac:spMk id="9" creationId="{F35BC353-549C-47DC-9732-7E6961372840}"/>
          </ac:spMkLst>
        </pc:spChg>
        <pc:spChg chg="add del">
          <ac:chgData name="KIRILL TYROV" userId="96561e1cbb35a2f9" providerId="Windows Live" clId="Web-{FB17C9C6-C0B9-4874-A615-B28DD5E5BB48}" dt="2021-07-30T20:17:18.241" v="244"/>
          <ac:spMkLst>
            <pc:docMk/>
            <pc:sldMk cId="2212916040" sldId="260"/>
            <ac:spMk id="12" creationId="{0E91F5CA-B392-444C-88E3-BF5BAAEBDEB0}"/>
          </ac:spMkLst>
        </pc:spChg>
        <pc:spChg chg="add del">
          <ac:chgData name="KIRILL TYROV" userId="96561e1cbb35a2f9" providerId="Windows Live" clId="Web-{FB17C9C6-C0B9-4874-A615-B28DD5E5BB48}" dt="2021-07-30T20:17:18.241" v="244"/>
          <ac:spMkLst>
            <pc:docMk/>
            <pc:sldMk cId="2212916040" sldId="260"/>
            <ac:spMk id="14" creationId="{63F3677B-A97D-4CAD-A971-B22755F563EC}"/>
          </ac:spMkLst>
        </pc:spChg>
        <pc:spChg chg="add del">
          <ac:chgData name="KIRILL TYROV" userId="96561e1cbb35a2f9" providerId="Windows Live" clId="Web-{FB17C9C6-C0B9-4874-A615-B28DD5E5BB48}" dt="2021-07-30T20:17:47.585" v="248"/>
          <ac:spMkLst>
            <pc:docMk/>
            <pc:sldMk cId="2212916040" sldId="260"/>
            <ac:spMk id="15" creationId="{0E91F5CA-B392-444C-88E3-BF5BAAEBDEB0}"/>
          </ac:spMkLst>
        </pc:spChg>
        <pc:spChg chg="add del">
          <ac:chgData name="KIRILL TYROV" userId="96561e1cbb35a2f9" providerId="Windows Live" clId="Web-{FB17C9C6-C0B9-4874-A615-B28DD5E5BB48}" dt="2021-07-30T20:17:47.585" v="248"/>
          <ac:spMkLst>
            <pc:docMk/>
            <pc:sldMk cId="2212916040" sldId="260"/>
            <ac:spMk id="16" creationId="{63F3677B-A97D-4CAD-A971-B22755F563EC}"/>
          </ac:spMkLst>
        </pc:spChg>
        <pc:spChg chg="add">
          <ac:chgData name="KIRILL TYROV" userId="96561e1cbb35a2f9" providerId="Windows Live" clId="Web-{FB17C9C6-C0B9-4874-A615-B28DD5E5BB48}" dt="2021-07-30T20:17:47.601" v="249"/>
          <ac:spMkLst>
            <pc:docMk/>
            <pc:sldMk cId="2212916040" sldId="260"/>
            <ac:spMk id="19" creationId="{78E81931-EC11-4433-BB7B-ED42BAA2441E}"/>
          </ac:spMkLst>
        </pc:spChg>
        <pc:spChg chg="add">
          <ac:chgData name="KIRILL TYROV" userId="96561e1cbb35a2f9" providerId="Windows Live" clId="Web-{FB17C9C6-C0B9-4874-A615-B28DD5E5BB48}" dt="2021-07-30T20:17:47.601" v="249"/>
          <ac:spMkLst>
            <pc:docMk/>
            <pc:sldMk cId="2212916040" sldId="260"/>
            <ac:spMk id="20" creationId="{F35BC353-549C-47DC-9732-7E6961372840}"/>
          </ac:spMkLst>
        </pc:spChg>
        <pc:picChg chg="add mod">
          <ac:chgData name="KIRILL TYROV" userId="96561e1cbb35a2f9" providerId="Windows Live" clId="Web-{FB17C9C6-C0B9-4874-A615-B28DD5E5BB48}" dt="2021-07-30T20:17:47.601" v="249"/>
          <ac:picMkLst>
            <pc:docMk/>
            <pc:sldMk cId="2212916040" sldId="260"/>
            <ac:picMk id="2" creationId="{CC96F0E8-BF01-418B-993A-A1FF991E4BBF}"/>
          </ac:picMkLst>
        </pc:picChg>
        <pc:picChg chg="add del">
          <ac:chgData name="KIRILL TYROV" userId="96561e1cbb35a2f9" providerId="Windows Live" clId="Web-{FB17C9C6-C0B9-4874-A615-B28DD5E5BB48}" dt="2021-07-30T20:17:40.913" v="246"/>
          <ac:picMkLst>
            <pc:docMk/>
            <pc:sldMk cId="2212916040" sldId="260"/>
            <ac:picMk id="5" creationId="{DEB2E8C4-C3E7-4048-A43D-9859510CFA98}"/>
          </ac:picMkLst>
        </pc:picChg>
        <pc:picChg chg="add del">
          <ac:chgData name="KIRILL TYROV" userId="96561e1cbb35a2f9" providerId="Windows Live" clId="Web-{FB17C9C6-C0B9-4874-A615-B28DD5E5BB48}" dt="2021-07-30T20:17:18.241" v="244"/>
          <ac:picMkLst>
            <pc:docMk/>
            <pc:sldMk cId="2212916040" sldId="260"/>
            <ac:picMk id="8" creationId="{DEB2E8C4-C3E7-4048-A43D-9859510CFA98}"/>
          </ac:picMkLst>
        </pc:picChg>
        <pc:picChg chg="add del">
          <ac:chgData name="KIRILL TYROV" userId="96561e1cbb35a2f9" providerId="Windows Live" clId="Web-{FB17C9C6-C0B9-4874-A615-B28DD5E5BB48}" dt="2021-07-30T20:17:47.585" v="248"/>
          <ac:picMkLst>
            <pc:docMk/>
            <pc:sldMk cId="2212916040" sldId="260"/>
            <ac:picMk id="11" creationId="{DEB2E8C4-C3E7-4048-A43D-9859510CFA98}"/>
          </ac:picMkLst>
        </pc:picChg>
        <pc:picChg chg="add">
          <ac:chgData name="KIRILL TYROV" userId="96561e1cbb35a2f9" providerId="Windows Live" clId="Web-{FB17C9C6-C0B9-4874-A615-B28DD5E5BB48}" dt="2021-07-30T20:17:47.601" v="249"/>
          <ac:picMkLst>
            <pc:docMk/>
            <pc:sldMk cId="2212916040" sldId="260"/>
            <ac:picMk id="17" creationId="{DEB2E8C4-C3E7-4048-A43D-9859510CFA98}"/>
          </ac:picMkLst>
        </pc:picChg>
        <pc:inkChg chg="add del">
          <ac:chgData name="KIRILL TYROV" userId="96561e1cbb35a2f9" providerId="Windows Live" clId="Web-{FB17C9C6-C0B9-4874-A615-B28DD5E5BB48}" dt="2021-07-30T20:17:40.913" v="246"/>
          <ac:inkMkLst>
            <pc:docMk/>
            <pc:sldMk cId="2212916040" sldId="260"/>
            <ac:inkMk id="6" creationId="{24D29CCB-7956-4E3E-8880-304085F04BF4}"/>
          </ac:inkMkLst>
        </pc:inkChg>
        <pc:inkChg chg="add del">
          <ac:chgData name="KIRILL TYROV" userId="96561e1cbb35a2f9" providerId="Windows Live" clId="Web-{FB17C9C6-C0B9-4874-A615-B28DD5E5BB48}" dt="2021-07-30T20:17:18.241" v="244"/>
          <ac:inkMkLst>
            <pc:docMk/>
            <pc:sldMk cId="2212916040" sldId="260"/>
            <ac:inkMk id="10" creationId="{24D29CCB-7956-4E3E-8880-304085F04BF4}"/>
          </ac:inkMkLst>
        </pc:inkChg>
        <pc:inkChg chg="add del">
          <ac:chgData name="KIRILL TYROV" userId="96561e1cbb35a2f9" providerId="Windows Live" clId="Web-{FB17C9C6-C0B9-4874-A615-B28DD5E5BB48}" dt="2021-07-30T20:17:47.585" v="248"/>
          <ac:inkMkLst>
            <pc:docMk/>
            <pc:sldMk cId="2212916040" sldId="260"/>
            <ac:inkMk id="13" creationId="{24D29CCB-7956-4E3E-8880-304085F04BF4}"/>
          </ac:inkMkLst>
        </pc:inkChg>
        <pc:inkChg chg="add">
          <ac:chgData name="KIRILL TYROV" userId="96561e1cbb35a2f9" providerId="Windows Live" clId="Web-{FB17C9C6-C0B9-4874-A615-B28DD5E5BB48}" dt="2021-07-30T20:17:47.601" v="249"/>
          <ac:inkMkLst>
            <pc:docMk/>
            <pc:sldMk cId="2212916040" sldId="260"/>
            <ac:inkMk id="18" creationId="{24D29CCB-7956-4E3E-8880-304085F04BF4}"/>
          </ac:inkMkLst>
        </pc:inkChg>
      </pc:sldChg>
      <pc:sldChg chg="addSp delSp modSp new mod setBg">
        <pc:chgData name="KIRILL TYROV" userId="96561e1cbb35a2f9" providerId="Windows Live" clId="Web-{FB17C9C6-C0B9-4874-A615-B28DD5E5BB48}" dt="2021-07-30T21:12:41.058" v="624" actId="1076"/>
        <pc:sldMkLst>
          <pc:docMk/>
          <pc:sldMk cId="2626696995" sldId="261"/>
        </pc:sldMkLst>
        <pc:spChg chg="add mod">
          <ac:chgData name="KIRILL TYROV" userId="96561e1cbb35a2f9" providerId="Windows Live" clId="Web-{FB17C9C6-C0B9-4874-A615-B28DD5E5BB48}" dt="2021-07-30T21:03:59.646" v="575" actId="20577"/>
          <ac:spMkLst>
            <pc:docMk/>
            <pc:sldMk cId="2626696995" sldId="261"/>
            <ac:spMk id="3" creationId="{057B42E3-954F-408E-AFB3-5286732A8105}"/>
          </ac:spMkLst>
        </pc:spChg>
        <pc:spChg chg="add del">
          <ac:chgData name="KIRILL TYROV" userId="96561e1cbb35a2f9" providerId="Windows Live" clId="Web-{FB17C9C6-C0B9-4874-A615-B28DD5E5BB48}" dt="2021-07-30T20:28:39.998" v="264"/>
          <ac:spMkLst>
            <pc:docMk/>
            <pc:sldMk cId="2626696995" sldId="261"/>
            <ac:spMk id="4" creationId="{748321A4-DDE5-4057-A34B-A19FC26C50B0}"/>
          </ac:spMkLst>
        </pc:spChg>
        <pc:spChg chg="add del">
          <ac:chgData name="KIRILL TYROV" userId="96561e1cbb35a2f9" providerId="Windows Live" clId="Web-{FB17C9C6-C0B9-4874-A615-B28DD5E5BB48}" dt="2021-07-30T20:28:39.998" v="264"/>
          <ac:spMkLst>
            <pc:docMk/>
            <pc:sldMk cId="2626696995" sldId="261"/>
            <ac:spMk id="5" creationId="{592F7D7F-503A-47D8-AAFB-3F381F681AF6}"/>
          </ac:spMkLst>
        </pc:spChg>
        <pc:spChg chg="add del">
          <ac:chgData name="KIRILL TYROV" userId="96561e1cbb35a2f9" providerId="Windows Live" clId="Web-{FB17C9C6-C0B9-4874-A615-B28DD5E5BB48}" dt="2021-07-30T20:28:39.998" v="264"/>
          <ac:spMkLst>
            <pc:docMk/>
            <pc:sldMk cId="2626696995" sldId="261"/>
            <ac:spMk id="6" creationId="{8C36BFE8-1F6C-4D6C-B87F-31E38B8BD8C5}"/>
          </ac:spMkLst>
        </pc:spChg>
        <pc:spChg chg="add del">
          <ac:chgData name="KIRILL TYROV" userId="96561e1cbb35a2f9" providerId="Windows Live" clId="Web-{FB17C9C6-C0B9-4874-A615-B28DD5E5BB48}" dt="2021-07-30T20:28:36.436" v="262"/>
          <ac:spMkLst>
            <pc:docMk/>
            <pc:sldMk cId="2626696995" sldId="261"/>
            <ac:spMk id="7" creationId="{748321A4-DDE5-4057-A34B-A19FC26C50B0}"/>
          </ac:spMkLst>
        </pc:spChg>
        <pc:spChg chg="add del">
          <ac:chgData name="KIRILL TYROV" userId="96561e1cbb35a2f9" providerId="Windows Live" clId="Web-{FB17C9C6-C0B9-4874-A615-B28DD5E5BB48}" dt="2021-07-30T20:28:44.092" v="266"/>
          <ac:spMkLst>
            <pc:docMk/>
            <pc:sldMk cId="2626696995" sldId="261"/>
            <ac:spMk id="8" creationId="{748321A4-DDE5-4057-A34B-A19FC26C50B0}"/>
          </ac:spMkLst>
        </pc:spChg>
        <pc:spChg chg="add del">
          <ac:chgData name="KIRILL TYROV" userId="96561e1cbb35a2f9" providerId="Windows Live" clId="Web-{FB17C9C6-C0B9-4874-A615-B28DD5E5BB48}" dt="2021-07-30T20:28:36.436" v="262"/>
          <ac:spMkLst>
            <pc:docMk/>
            <pc:sldMk cId="2626696995" sldId="261"/>
            <ac:spMk id="9" creationId="{B1C78D58-7D60-41F3-9B50-C56B5D4A6454}"/>
          </ac:spMkLst>
        </pc:spChg>
        <pc:spChg chg="add del">
          <ac:chgData name="KIRILL TYROV" userId="96561e1cbb35a2f9" providerId="Windows Live" clId="Web-{FB17C9C6-C0B9-4874-A615-B28DD5E5BB48}" dt="2021-07-30T20:28:44.092" v="266"/>
          <ac:spMkLst>
            <pc:docMk/>
            <pc:sldMk cId="2626696995" sldId="261"/>
            <ac:spMk id="10" creationId="{63C30B2F-D1D0-4298-AAAA-5CD7FAF7321F}"/>
          </ac:spMkLst>
        </pc:spChg>
        <pc:spChg chg="add del">
          <ac:chgData name="KIRILL TYROV" userId="96561e1cbb35a2f9" providerId="Windows Live" clId="Web-{FB17C9C6-C0B9-4874-A615-B28DD5E5BB48}" dt="2021-07-30T20:28:36.436" v="262"/>
          <ac:spMkLst>
            <pc:docMk/>
            <pc:sldMk cId="2626696995" sldId="261"/>
            <ac:spMk id="11" creationId="{1F57F1B9-2D43-40E1-AF8B-7114F1A76D7E}"/>
          </ac:spMkLst>
        </pc:spChg>
        <pc:spChg chg="add del">
          <ac:chgData name="KIRILL TYROV" userId="96561e1cbb35a2f9" providerId="Windows Live" clId="Web-{FB17C9C6-C0B9-4874-A615-B28DD5E5BB48}" dt="2021-07-30T20:28:44.092" v="266"/>
          <ac:spMkLst>
            <pc:docMk/>
            <pc:sldMk cId="2626696995" sldId="261"/>
            <ac:spMk id="12" creationId="{E9533D31-1769-4D2E-8948-546D7CB80A45}"/>
          </ac:spMkLst>
        </pc:spChg>
        <pc:spChg chg="add del">
          <ac:chgData name="KIRILL TYROV" userId="96561e1cbb35a2f9" providerId="Windows Live" clId="Web-{FB17C9C6-C0B9-4874-A615-B28DD5E5BB48}" dt="2021-07-30T20:28:39.998" v="264"/>
          <ac:spMkLst>
            <pc:docMk/>
            <pc:sldMk cId="2626696995" sldId="261"/>
            <ac:spMk id="13" creationId="{6F53135C-CA20-4AE8-9570-00EE3A839CF1}"/>
          </ac:spMkLst>
        </pc:spChg>
        <pc:spChg chg="add del">
          <ac:chgData name="KIRILL TYROV" userId="96561e1cbb35a2f9" providerId="Windows Live" clId="Web-{FB17C9C6-C0B9-4874-A615-B28DD5E5BB48}" dt="2021-07-30T20:28:44.092" v="266"/>
          <ac:spMkLst>
            <pc:docMk/>
            <pc:sldMk cId="2626696995" sldId="261"/>
            <ac:spMk id="14" creationId="{EC7E64B5-F372-4994-9DA7-98448FE92CAA}"/>
          </ac:spMkLst>
        </pc:spChg>
        <pc:spChg chg="add del">
          <ac:chgData name="KIRILL TYROV" userId="96561e1cbb35a2f9" providerId="Windows Live" clId="Web-{FB17C9C6-C0B9-4874-A615-B28DD5E5BB48}" dt="2021-07-30T20:28:47.108" v="268"/>
          <ac:spMkLst>
            <pc:docMk/>
            <pc:sldMk cId="2626696995" sldId="261"/>
            <ac:spMk id="15" creationId="{748321A4-DDE5-4057-A34B-A19FC26C50B0}"/>
          </ac:spMkLst>
        </pc:spChg>
        <pc:spChg chg="add del">
          <ac:chgData name="KIRILL TYROV" userId="96561e1cbb35a2f9" providerId="Windows Live" clId="Web-{FB17C9C6-C0B9-4874-A615-B28DD5E5BB48}" dt="2021-07-30T20:28:47.108" v="268"/>
          <ac:spMkLst>
            <pc:docMk/>
            <pc:sldMk cId="2626696995" sldId="261"/>
            <ac:spMk id="16" creationId="{226841DE-FD80-4D74-9FF9-79BA5E9F1331}"/>
          </ac:spMkLst>
        </pc:spChg>
        <pc:spChg chg="add del">
          <ac:chgData name="KIRILL TYROV" userId="96561e1cbb35a2f9" providerId="Windows Live" clId="Web-{FB17C9C6-C0B9-4874-A615-B28DD5E5BB48}" dt="2021-07-30T20:28:47.108" v="268"/>
          <ac:spMkLst>
            <pc:docMk/>
            <pc:sldMk cId="2626696995" sldId="261"/>
            <ac:spMk id="17" creationId="{D0C6C81A-990F-4154-A92D-3005C577249C}"/>
          </ac:spMkLst>
        </pc:spChg>
        <pc:spChg chg="add del">
          <ac:chgData name="KIRILL TYROV" userId="96561e1cbb35a2f9" providerId="Windows Live" clId="Web-{FB17C9C6-C0B9-4874-A615-B28DD5E5BB48}" dt="2021-07-30T20:28:51.045" v="270"/>
          <ac:spMkLst>
            <pc:docMk/>
            <pc:sldMk cId="2626696995" sldId="261"/>
            <ac:spMk id="18" creationId="{B94BF6D8-BAB7-4EB4-9B19-BB8B2F0F700E}"/>
          </ac:spMkLst>
        </pc:spChg>
        <pc:spChg chg="add del">
          <ac:chgData name="KIRILL TYROV" userId="96561e1cbb35a2f9" providerId="Windows Live" clId="Web-{FB17C9C6-C0B9-4874-A615-B28DD5E5BB48}" dt="2021-07-30T20:28:51.045" v="270"/>
          <ac:spMkLst>
            <pc:docMk/>
            <pc:sldMk cId="2626696995" sldId="261"/>
            <ac:spMk id="19" creationId="{B233FAAD-5E0A-4FBB-9800-1DAEE5039AF6}"/>
          </ac:spMkLst>
        </pc:spChg>
        <pc:spChg chg="add del">
          <ac:chgData name="KIRILL TYROV" userId="96561e1cbb35a2f9" providerId="Windows Live" clId="Web-{FB17C9C6-C0B9-4874-A615-B28DD5E5BB48}" dt="2021-07-30T20:28:51.045" v="270"/>
          <ac:spMkLst>
            <pc:docMk/>
            <pc:sldMk cId="2626696995" sldId="261"/>
            <ac:spMk id="20" creationId="{554C44F0-F390-48A8-974F-CAC9A33FFE39}"/>
          </ac:spMkLst>
        </pc:spChg>
        <pc:spChg chg="add del">
          <ac:chgData name="KIRILL TYROV" userId="96561e1cbb35a2f9" providerId="Windows Live" clId="Web-{FB17C9C6-C0B9-4874-A615-B28DD5E5BB48}" dt="2021-07-30T20:33:10.896" v="315"/>
          <ac:spMkLst>
            <pc:docMk/>
            <pc:sldMk cId="2626696995" sldId="261"/>
            <ac:spMk id="21" creationId="{ABA4B6D2-67B7-4DDF-9D67-252A664A4E1C}"/>
          </ac:spMkLst>
        </pc:spChg>
        <pc:spChg chg="add del">
          <ac:chgData name="KIRILL TYROV" userId="96561e1cbb35a2f9" providerId="Windows Live" clId="Web-{FB17C9C6-C0B9-4874-A615-B28DD5E5BB48}" dt="2021-07-30T20:32:53.380" v="307"/>
          <ac:spMkLst>
            <pc:docMk/>
            <pc:sldMk cId="2626696995" sldId="261"/>
            <ac:spMk id="25" creationId="{F821940F-7A1D-4ACC-85B4-A932898ABB37}"/>
          </ac:spMkLst>
        </pc:spChg>
        <pc:spChg chg="add del">
          <ac:chgData name="KIRILL TYROV" userId="96561e1cbb35a2f9" providerId="Windows Live" clId="Web-{FB17C9C6-C0B9-4874-A615-B28DD5E5BB48}" dt="2021-07-30T20:32:53.380" v="307"/>
          <ac:spMkLst>
            <pc:docMk/>
            <pc:sldMk cId="2626696995" sldId="261"/>
            <ac:spMk id="27" creationId="{BAB0BC72-1C3A-421F-AB0A-D480DA93F959}"/>
          </ac:spMkLst>
        </pc:spChg>
        <pc:spChg chg="add del">
          <ac:chgData name="KIRILL TYROV" userId="96561e1cbb35a2f9" providerId="Windows Live" clId="Web-{FB17C9C6-C0B9-4874-A615-B28DD5E5BB48}" dt="2021-07-30T20:32:50.786" v="305"/>
          <ac:spMkLst>
            <pc:docMk/>
            <pc:sldMk cId="2626696995" sldId="261"/>
            <ac:spMk id="30" creationId="{1841F680-B18F-481A-8D6E-9FD77379E8BF}"/>
          </ac:spMkLst>
        </pc:spChg>
        <pc:spChg chg="add del">
          <ac:chgData name="KIRILL TYROV" userId="96561e1cbb35a2f9" providerId="Windows Live" clId="Web-{FB17C9C6-C0B9-4874-A615-B28DD5E5BB48}" dt="2021-07-30T20:32:50.786" v="305"/>
          <ac:spMkLst>
            <pc:docMk/>
            <pc:sldMk cId="2626696995" sldId="261"/>
            <ac:spMk id="32" creationId="{F74CA6A1-199E-4E0D-BF66-A552C7E598EA}"/>
          </ac:spMkLst>
        </pc:spChg>
        <pc:spChg chg="add del">
          <ac:chgData name="KIRILL TYROV" userId="96561e1cbb35a2f9" providerId="Windows Live" clId="Web-{FB17C9C6-C0B9-4874-A615-B28DD5E5BB48}" dt="2021-07-30T20:32:56.255" v="309"/>
          <ac:spMkLst>
            <pc:docMk/>
            <pc:sldMk cId="2626696995" sldId="261"/>
            <ac:spMk id="33" creationId="{FCE8BBC4-555B-4EEA-8B5C-5B44656F9D73}"/>
          </ac:spMkLst>
        </pc:spChg>
        <pc:spChg chg="add del">
          <ac:chgData name="KIRILL TYROV" userId="96561e1cbb35a2f9" providerId="Windows Live" clId="Web-{FB17C9C6-C0B9-4874-A615-B28DD5E5BB48}" dt="2021-07-30T20:32:50.786" v="305"/>
          <ac:spMkLst>
            <pc:docMk/>
            <pc:sldMk cId="2626696995" sldId="261"/>
            <ac:spMk id="34" creationId="{CF93DC6C-1BFD-4414-BF23-471C8831CA04}"/>
          </ac:spMkLst>
        </pc:spChg>
        <pc:spChg chg="add del">
          <ac:chgData name="KIRILL TYROV" userId="96561e1cbb35a2f9" providerId="Windows Live" clId="Web-{FB17C9C6-C0B9-4874-A615-B28DD5E5BB48}" dt="2021-07-30T20:32:56.255" v="309"/>
          <ac:spMkLst>
            <pc:docMk/>
            <pc:sldMk cId="2626696995" sldId="261"/>
            <ac:spMk id="35" creationId="{44704DC3-DE99-4AC8-9945-00EF66EBB0A3}"/>
          </ac:spMkLst>
        </pc:spChg>
        <pc:spChg chg="add del">
          <ac:chgData name="KIRILL TYROV" userId="96561e1cbb35a2f9" providerId="Windows Live" clId="Web-{FB17C9C6-C0B9-4874-A615-B28DD5E5BB48}" dt="2021-07-30T20:32:50.786" v="305"/>
          <ac:spMkLst>
            <pc:docMk/>
            <pc:sldMk cId="2626696995" sldId="261"/>
            <ac:spMk id="36" creationId="{96B5873C-FCDB-4D1E-80D6-01CF18832335}"/>
          </ac:spMkLst>
        </pc:spChg>
        <pc:spChg chg="add del">
          <ac:chgData name="KIRILL TYROV" userId="96561e1cbb35a2f9" providerId="Windows Live" clId="Web-{FB17C9C6-C0B9-4874-A615-B28DD5E5BB48}" dt="2021-07-30T20:32:59.255" v="311"/>
          <ac:spMkLst>
            <pc:docMk/>
            <pc:sldMk cId="2626696995" sldId="261"/>
            <ac:spMk id="39" creationId="{04C21BAE-6866-4C7A-A7EC-C1B2E572D5BE}"/>
          </ac:spMkLst>
        </pc:spChg>
        <pc:spChg chg="add del">
          <ac:chgData name="KIRILL TYROV" userId="96561e1cbb35a2f9" providerId="Windows Live" clId="Web-{FB17C9C6-C0B9-4874-A615-B28DD5E5BB48}" dt="2021-07-30T20:32:59.255" v="311"/>
          <ac:spMkLst>
            <pc:docMk/>
            <pc:sldMk cId="2626696995" sldId="261"/>
            <ac:spMk id="40" creationId="{7E7D0C94-08B4-48AE-8813-CC4D60294F42}"/>
          </ac:spMkLst>
        </pc:spChg>
        <pc:spChg chg="add del">
          <ac:chgData name="KIRILL TYROV" userId="96561e1cbb35a2f9" providerId="Windows Live" clId="Web-{FB17C9C6-C0B9-4874-A615-B28DD5E5BB48}" dt="2021-07-30T20:32:59.255" v="311"/>
          <ac:spMkLst>
            <pc:docMk/>
            <pc:sldMk cId="2626696995" sldId="261"/>
            <ac:spMk id="41" creationId="{F0C518C2-0AA4-470C-87B9-9CBF428FBA25}"/>
          </ac:spMkLst>
        </pc:spChg>
        <pc:spChg chg="add del">
          <ac:chgData name="KIRILL TYROV" userId="96561e1cbb35a2f9" providerId="Windows Live" clId="Web-{FB17C9C6-C0B9-4874-A615-B28DD5E5BB48}" dt="2021-07-30T20:33:03.599" v="313"/>
          <ac:spMkLst>
            <pc:docMk/>
            <pc:sldMk cId="2626696995" sldId="261"/>
            <ac:spMk id="44" creationId="{7666DE11-17E1-4DC7-B2B7-6DA2E6A9CE8B}"/>
          </ac:spMkLst>
        </pc:spChg>
        <pc:spChg chg="add del">
          <ac:chgData name="KIRILL TYROV" userId="96561e1cbb35a2f9" providerId="Windows Live" clId="Web-{FB17C9C6-C0B9-4874-A615-B28DD5E5BB48}" dt="2021-07-30T20:33:03.599" v="313"/>
          <ac:spMkLst>
            <pc:docMk/>
            <pc:sldMk cId="2626696995" sldId="261"/>
            <ac:spMk id="45" creationId="{B52E493E-0B27-4F3C-AA01-17F0A2564112}"/>
          </ac:spMkLst>
        </pc:spChg>
        <pc:spChg chg="add del">
          <ac:chgData name="KIRILL TYROV" userId="96561e1cbb35a2f9" providerId="Windows Live" clId="Web-{FB17C9C6-C0B9-4874-A615-B28DD5E5BB48}" dt="2021-07-30T20:33:10.896" v="315"/>
          <ac:spMkLst>
            <pc:docMk/>
            <pc:sldMk cId="2626696995" sldId="261"/>
            <ac:spMk id="48" creationId="{23E547B5-89CF-4EC0-96DE-25771AED0799}"/>
          </ac:spMkLst>
        </pc:spChg>
        <pc:spChg chg="add del">
          <ac:chgData name="KIRILL TYROV" userId="96561e1cbb35a2f9" providerId="Windows Live" clId="Web-{FB17C9C6-C0B9-4874-A615-B28DD5E5BB48}" dt="2021-07-30T20:33:10.896" v="315"/>
          <ac:spMkLst>
            <pc:docMk/>
            <pc:sldMk cId="2626696995" sldId="261"/>
            <ac:spMk id="49" creationId="{B3437C99-FC8E-4311-B48A-F0C4C329B154}"/>
          </ac:spMkLst>
        </pc:spChg>
        <pc:picChg chg="add mod ord">
          <ac:chgData name="KIRILL TYROV" userId="96561e1cbb35a2f9" providerId="Windows Live" clId="Web-{FB17C9C6-C0B9-4874-A615-B28DD5E5BB48}" dt="2021-07-30T20:33:10.896" v="315"/>
          <ac:picMkLst>
            <pc:docMk/>
            <pc:sldMk cId="2626696995" sldId="261"/>
            <ac:picMk id="2" creationId="{FAA25F91-908A-401F-8351-60979866BBCC}"/>
          </ac:picMkLst>
        </pc:picChg>
        <pc:picChg chg="add del mod">
          <ac:chgData name="KIRILL TYROV" userId="96561e1cbb35a2f9" providerId="Windows Live" clId="Web-{FB17C9C6-C0B9-4874-A615-B28DD5E5BB48}" dt="2021-07-30T20:36:14.139" v="326"/>
          <ac:picMkLst>
            <pc:docMk/>
            <pc:sldMk cId="2626696995" sldId="261"/>
            <ac:picMk id="22" creationId="{53A80992-1776-42EA-9035-EE9BE3557BD8}"/>
          </ac:picMkLst>
        </pc:picChg>
        <pc:picChg chg="add del">
          <ac:chgData name="KIRILL TYROV" userId="96561e1cbb35a2f9" providerId="Windows Live" clId="Web-{FB17C9C6-C0B9-4874-A615-B28DD5E5BB48}" dt="2021-07-30T20:32:53.380" v="307"/>
          <ac:picMkLst>
            <pc:docMk/>
            <pc:sldMk cId="2626696995" sldId="261"/>
            <ac:picMk id="23" creationId="{DEB2E8C4-C3E7-4048-A43D-9859510CFA98}"/>
          </ac:picMkLst>
        </pc:picChg>
        <pc:picChg chg="add del">
          <ac:chgData name="KIRILL TYROV" userId="96561e1cbb35a2f9" providerId="Windows Live" clId="Web-{FB17C9C6-C0B9-4874-A615-B28DD5E5BB48}" dt="2021-07-30T20:32:50.786" v="305"/>
          <ac:picMkLst>
            <pc:docMk/>
            <pc:sldMk cId="2626696995" sldId="261"/>
            <ac:picMk id="26" creationId="{DEB2E8C4-C3E7-4048-A43D-9859510CFA98}"/>
          </ac:picMkLst>
        </pc:picChg>
        <pc:picChg chg="add del">
          <ac:chgData name="KIRILL TYROV" userId="96561e1cbb35a2f9" providerId="Windows Live" clId="Web-{FB17C9C6-C0B9-4874-A615-B28DD5E5BB48}" dt="2021-07-30T20:32:56.255" v="309"/>
          <ac:picMkLst>
            <pc:docMk/>
            <pc:sldMk cId="2626696995" sldId="261"/>
            <ac:picMk id="29" creationId="{DEB2E8C4-C3E7-4048-A43D-9859510CFA98}"/>
          </ac:picMkLst>
        </pc:picChg>
        <pc:picChg chg="add del">
          <ac:chgData name="KIRILL TYROV" userId="96561e1cbb35a2f9" providerId="Windows Live" clId="Web-{FB17C9C6-C0B9-4874-A615-B28DD5E5BB48}" dt="2021-07-30T20:32:59.255" v="311"/>
          <ac:picMkLst>
            <pc:docMk/>
            <pc:sldMk cId="2626696995" sldId="261"/>
            <ac:picMk id="37" creationId="{DEB2E8C4-C3E7-4048-A43D-9859510CFA98}"/>
          </ac:picMkLst>
        </pc:picChg>
        <pc:picChg chg="add del">
          <ac:chgData name="KIRILL TYROV" userId="96561e1cbb35a2f9" providerId="Windows Live" clId="Web-{FB17C9C6-C0B9-4874-A615-B28DD5E5BB48}" dt="2021-07-30T20:33:03.599" v="313"/>
          <ac:picMkLst>
            <pc:docMk/>
            <pc:sldMk cId="2626696995" sldId="261"/>
            <ac:picMk id="42" creationId="{DEB2E8C4-C3E7-4048-A43D-9859510CFA98}"/>
          </ac:picMkLst>
        </pc:picChg>
        <pc:picChg chg="add del">
          <ac:chgData name="KIRILL TYROV" userId="96561e1cbb35a2f9" providerId="Windows Live" clId="Web-{FB17C9C6-C0B9-4874-A615-B28DD5E5BB48}" dt="2021-07-30T20:33:10.896" v="315"/>
          <ac:picMkLst>
            <pc:docMk/>
            <pc:sldMk cId="2626696995" sldId="261"/>
            <ac:picMk id="46" creationId="{DEB2E8C4-C3E7-4048-A43D-9859510CFA98}"/>
          </ac:picMkLst>
        </pc:picChg>
        <pc:picChg chg="add mod modCrop">
          <ac:chgData name="KIRILL TYROV" userId="96561e1cbb35a2f9" providerId="Windows Live" clId="Web-{FB17C9C6-C0B9-4874-A615-B28DD5E5BB48}" dt="2021-07-30T21:12:41.058" v="624" actId="1076"/>
          <ac:picMkLst>
            <pc:docMk/>
            <pc:sldMk cId="2626696995" sldId="261"/>
            <ac:picMk id="50" creationId="{DD455357-BF59-4837-891A-CF487D1F3EE0}"/>
          </ac:picMkLst>
        </pc:picChg>
        <pc:inkChg chg="add del">
          <ac:chgData name="KIRILL TYROV" userId="96561e1cbb35a2f9" providerId="Windows Live" clId="Web-{FB17C9C6-C0B9-4874-A615-B28DD5E5BB48}" dt="2021-07-30T20:32:53.380" v="307"/>
          <ac:inkMkLst>
            <pc:docMk/>
            <pc:sldMk cId="2626696995" sldId="261"/>
            <ac:inkMk id="24" creationId="{24D29CCB-7956-4E3E-8880-304085F04BF4}"/>
          </ac:inkMkLst>
        </pc:inkChg>
        <pc:inkChg chg="add del">
          <ac:chgData name="KIRILL TYROV" userId="96561e1cbb35a2f9" providerId="Windows Live" clId="Web-{FB17C9C6-C0B9-4874-A615-B28DD5E5BB48}" dt="2021-07-30T20:32:50.786" v="305"/>
          <ac:inkMkLst>
            <pc:docMk/>
            <pc:sldMk cId="2626696995" sldId="261"/>
            <ac:inkMk id="28" creationId="{24D29CCB-7956-4E3E-8880-304085F04BF4}"/>
          </ac:inkMkLst>
        </pc:inkChg>
        <pc:inkChg chg="add del">
          <ac:chgData name="KIRILL TYROV" userId="96561e1cbb35a2f9" providerId="Windows Live" clId="Web-{FB17C9C6-C0B9-4874-A615-B28DD5E5BB48}" dt="2021-07-30T20:32:56.255" v="309"/>
          <ac:inkMkLst>
            <pc:docMk/>
            <pc:sldMk cId="2626696995" sldId="261"/>
            <ac:inkMk id="31" creationId="{24D29CCB-7956-4E3E-8880-304085F04BF4}"/>
          </ac:inkMkLst>
        </pc:inkChg>
        <pc:inkChg chg="add del">
          <ac:chgData name="KIRILL TYROV" userId="96561e1cbb35a2f9" providerId="Windows Live" clId="Web-{FB17C9C6-C0B9-4874-A615-B28DD5E5BB48}" dt="2021-07-30T20:32:59.255" v="311"/>
          <ac:inkMkLst>
            <pc:docMk/>
            <pc:sldMk cId="2626696995" sldId="261"/>
            <ac:inkMk id="38" creationId="{24D29CCB-7956-4E3E-8880-304085F04BF4}"/>
          </ac:inkMkLst>
        </pc:inkChg>
        <pc:inkChg chg="add del">
          <ac:chgData name="KIRILL TYROV" userId="96561e1cbb35a2f9" providerId="Windows Live" clId="Web-{FB17C9C6-C0B9-4874-A615-B28DD5E5BB48}" dt="2021-07-30T20:33:03.599" v="313"/>
          <ac:inkMkLst>
            <pc:docMk/>
            <pc:sldMk cId="2626696995" sldId="261"/>
            <ac:inkMk id="43" creationId="{24D29CCB-7956-4E3E-8880-304085F04BF4}"/>
          </ac:inkMkLst>
        </pc:inkChg>
        <pc:inkChg chg="add del">
          <ac:chgData name="KIRILL TYROV" userId="96561e1cbb35a2f9" providerId="Windows Live" clId="Web-{FB17C9C6-C0B9-4874-A615-B28DD5E5BB48}" dt="2021-07-30T20:33:10.896" v="315"/>
          <ac:inkMkLst>
            <pc:docMk/>
            <pc:sldMk cId="2626696995" sldId="261"/>
            <ac:inkMk id="47" creationId="{24D29CCB-7956-4E3E-8880-304085F04BF4}"/>
          </ac:inkMkLst>
        </pc:inkChg>
      </pc:sldChg>
      <pc:sldChg chg="addSp delSp modSp new">
        <pc:chgData name="KIRILL TYROV" userId="96561e1cbb35a2f9" providerId="Windows Live" clId="Web-{FB17C9C6-C0B9-4874-A615-B28DD5E5BB48}" dt="2021-07-30T20:44:52.155" v="448" actId="20577"/>
        <pc:sldMkLst>
          <pc:docMk/>
          <pc:sldMk cId="3541742350" sldId="262"/>
        </pc:sldMkLst>
        <pc:spChg chg="add mod">
          <ac:chgData name="KIRILL TYROV" userId="96561e1cbb35a2f9" providerId="Windows Live" clId="Web-{FB17C9C6-C0B9-4874-A615-B28DD5E5BB48}" dt="2021-07-30T20:44:52.155" v="448" actId="20577"/>
          <ac:spMkLst>
            <pc:docMk/>
            <pc:sldMk cId="3541742350" sldId="262"/>
            <ac:spMk id="5" creationId="{31556BE4-B812-481C-BCCD-48775B7F9E85}"/>
          </ac:spMkLst>
        </pc:spChg>
        <pc:picChg chg="add del mod">
          <ac:chgData name="KIRILL TYROV" userId="96561e1cbb35a2f9" providerId="Windows Live" clId="Web-{FB17C9C6-C0B9-4874-A615-B28DD5E5BB48}" dt="2021-07-30T20:36:25.718" v="333"/>
          <ac:picMkLst>
            <pc:docMk/>
            <pc:sldMk cId="3541742350" sldId="262"/>
            <ac:picMk id="2" creationId="{BEBBEA58-9936-4C9A-BB05-EA175D63CB39}"/>
          </ac:picMkLst>
        </pc:picChg>
        <pc:picChg chg="add del mod">
          <ac:chgData name="KIRILL TYROV" userId="96561e1cbb35a2f9" providerId="Windows Live" clId="Web-{FB17C9C6-C0B9-4874-A615-B28DD5E5BB48}" dt="2021-07-30T20:36:34.640" v="341"/>
          <ac:picMkLst>
            <pc:docMk/>
            <pc:sldMk cId="3541742350" sldId="262"/>
            <ac:picMk id="3" creationId="{121DBBB6-FB6C-400B-AB92-8FFAF3AB00E1}"/>
          </ac:picMkLst>
        </pc:picChg>
        <pc:picChg chg="add mod">
          <ac:chgData name="KIRILL TYROV" userId="96561e1cbb35a2f9" providerId="Windows Live" clId="Web-{FB17C9C6-C0B9-4874-A615-B28DD5E5BB48}" dt="2021-07-30T20:37:19.016" v="351" actId="1076"/>
          <ac:picMkLst>
            <pc:docMk/>
            <pc:sldMk cId="3541742350" sldId="262"/>
            <ac:picMk id="4" creationId="{119F1926-7E23-4147-8255-270F5994A788}"/>
          </ac:picMkLst>
        </pc:picChg>
      </pc:sldChg>
      <pc:sldChg chg="addSp delSp modSp new">
        <pc:chgData name="KIRILL TYROV" userId="96561e1cbb35a2f9" providerId="Windows Live" clId="Web-{FB17C9C6-C0B9-4874-A615-B28DD5E5BB48}" dt="2021-07-30T20:52:16.162" v="505"/>
        <pc:sldMkLst>
          <pc:docMk/>
          <pc:sldMk cId="2683069973" sldId="263"/>
        </pc:sldMkLst>
        <pc:spChg chg="add mod">
          <ac:chgData name="KIRILL TYROV" userId="96561e1cbb35a2f9" providerId="Windows Live" clId="Web-{FB17C9C6-C0B9-4874-A615-B28DD5E5BB48}" dt="2021-07-30T20:48:19.973" v="474" actId="20577"/>
          <ac:spMkLst>
            <pc:docMk/>
            <pc:sldMk cId="2683069973" sldId="263"/>
            <ac:spMk id="3" creationId="{BF20F79A-0814-4259-8FA9-646827DCF225}"/>
          </ac:spMkLst>
        </pc:spChg>
        <pc:spChg chg="add del mod">
          <ac:chgData name="KIRILL TYROV" userId="96561e1cbb35a2f9" providerId="Windows Live" clId="Web-{FB17C9C6-C0B9-4874-A615-B28DD5E5BB48}" dt="2021-07-30T20:52:16.162" v="505"/>
          <ac:spMkLst>
            <pc:docMk/>
            <pc:sldMk cId="2683069973" sldId="263"/>
            <ac:spMk id="8" creationId="{24EE2C90-7A8B-44AA-BE6B-4270581445B6}"/>
          </ac:spMkLst>
        </pc:spChg>
        <pc:picChg chg="add del mod">
          <ac:chgData name="KIRILL TYROV" userId="96561e1cbb35a2f9" providerId="Windows Live" clId="Web-{FB17C9C6-C0B9-4874-A615-B28DD5E5BB48}" dt="2021-07-30T20:46:41.158" v="455"/>
          <ac:picMkLst>
            <pc:docMk/>
            <pc:sldMk cId="2683069973" sldId="263"/>
            <ac:picMk id="2" creationId="{6E6001C4-CDFF-4D3A-A218-D39D5D9C3745}"/>
          </ac:picMkLst>
        </pc:picChg>
        <pc:picChg chg="add del mod">
          <ac:chgData name="KIRILL TYROV" userId="96561e1cbb35a2f9" providerId="Windows Live" clId="Web-{FB17C9C6-C0B9-4874-A615-B28DD5E5BB48}" dt="2021-07-30T20:46:42.346" v="456"/>
          <ac:picMkLst>
            <pc:docMk/>
            <pc:sldMk cId="2683069973" sldId="263"/>
            <ac:picMk id="4" creationId="{5D4E40DC-9C05-4E60-B960-1691EA3C0F0A}"/>
          </ac:picMkLst>
        </pc:picChg>
        <pc:picChg chg="add mod modCrop">
          <ac:chgData name="KIRILL TYROV" userId="96561e1cbb35a2f9" providerId="Windows Live" clId="Web-{FB17C9C6-C0B9-4874-A615-B28DD5E5BB48}" dt="2021-07-30T20:50:47.645" v="501" actId="1076"/>
          <ac:picMkLst>
            <pc:docMk/>
            <pc:sldMk cId="2683069973" sldId="263"/>
            <ac:picMk id="5" creationId="{C25AFF11-CFFF-4C61-8F7D-DE4873F6CED7}"/>
          </ac:picMkLst>
        </pc:picChg>
        <pc:picChg chg="add mod modCrop">
          <ac:chgData name="KIRILL TYROV" userId="96561e1cbb35a2f9" providerId="Windows Live" clId="Web-{FB17C9C6-C0B9-4874-A615-B28DD5E5BB48}" dt="2021-07-30T20:50:40.535" v="500" actId="1076"/>
          <ac:picMkLst>
            <pc:docMk/>
            <pc:sldMk cId="2683069973" sldId="263"/>
            <ac:picMk id="6" creationId="{0D061592-F05C-4557-BE46-78A67E695BBF}"/>
          </ac:picMkLst>
        </pc:picChg>
        <pc:picChg chg="add mod">
          <ac:chgData name="KIRILL TYROV" userId="96561e1cbb35a2f9" providerId="Windows Live" clId="Web-{FB17C9C6-C0B9-4874-A615-B28DD5E5BB48}" dt="2021-07-30T20:50:31.222" v="497" actId="1076"/>
          <ac:picMkLst>
            <pc:docMk/>
            <pc:sldMk cId="2683069973" sldId="263"/>
            <ac:picMk id="7" creationId="{066729D0-6BD6-46D9-A30E-8312ED086850}"/>
          </ac:picMkLst>
        </pc:picChg>
      </pc:sldChg>
      <pc:sldChg chg="addSp delSp modSp new">
        <pc:chgData name="KIRILL TYROV" userId="96561e1cbb35a2f9" providerId="Windows Live" clId="Web-{FB17C9C6-C0B9-4874-A615-B28DD5E5BB48}" dt="2021-07-30T21:11:04.743" v="611" actId="14100"/>
        <pc:sldMkLst>
          <pc:docMk/>
          <pc:sldMk cId="3153211071" sldId="264"/>
        </pc:sldMkLst>
        <pc:spChg chg="add del mod">
          <ac:chgData name="KIRILL TYROV" userId="96561e1cbb35a2f9" providerId="Windows Live" clId="Web-{FB17C9C6-C0B9-4874-A615-B28DD5E5BB48}" dt="2021-07-30T20:54:16.853" v="542"/>
          <ac:spMkLst>
            <pc:docMk/>
            <pc:sldMk cId="3153211071" sldId="264"/>
            <ac:spMk id="2" creationId="{06F7DE8E-25FB-4F8A-A5AF-5908E75271DD}"/>
          </ac:spMkLst>
        </pc:spChg>
        <pc:spChg chg="add mod">
          <ac:chgData name="KIRILL TYROV" userId="96561e1cbb35a2f9" providerId="Windows Live" clId="Web-{FB17C9C6-C0B9-4874-A615-B28DD5E5BB48}" dt="2021-07-30T21:07:29.260" v="591" actId="1076"/>
          <ac:spMkLst>
            <pc:docMk/>
            <pc:sldMk cId="3153211071" sldId="264"/>
            <ac:spMk id="4" creationId="{BF814DE9-D29B-4AE8-8A8D-534F2E67BE86}"/>
          </ac:spMkLst>
        </pc:spChg>
        <pc:spChg chg="add del mod">
          <ac:chgData name="KIRILL TYROV" userId="96561e1cbb35a2f9" providerId="Windows Live" clId="Web-{FB17C9C6-C0B9-4874-A615-B28DD5E5BB48}" dt="2021-07-30T21:03:31.723" v="570"/>
          <ac:spMkLst>
            <pc:docMk/>
            <pc:sldMk cId="3153211071" sldId="264"/>
            <ac:spMk id="5" creationId="{D762C072-04BA-490F-A911-FE829946F428}"/>
          </ac:spMkLst>
        </pc:spChg>
        <pc:picChg chg="add del mod">
          <ac:chgData name="KIRILL TYROV" userId="96561e1cbb35a2f9" providerId="Windows Live" clId="Web-{FB17C9C6-C0B9-4874-A615-B28DD5E5BB48}" dt="2021-07-30T20:55:20.198" v="553"/>
          <ac:picMkLst>
            <pc:docMk/>
            <pc:sldMk cId="3153211071" sldId="264"/>
            <ac:picMk id="3" creationId="{AB10B513-C283-4A9C-895F-689DBD19514F}"/>
          </ac:picMkLst>
        </pc:picChg>
        <pc:picChg chg="add del mod">
          <ac:chgData name="KIRILL TYROV" userId="96561e1cbb35a2f9" providerId="Windows Live" clId="Web-{FB17C9C6-C0B9-4874-A615-B28DD5E5BB48}" dt="2021-07-30T21:06:56.181" v="579"/>
          <ac:picMkLst>
            <pc:docMk/>
            <pc:sldMk cId="3153211071" sldId="264"/>
            <ac:picMk id="6" creationId="{73BA190C-C357-43E2-8DA7-109456AF54F1}"/>
          </ac:picMkLst>
        </pc:picChg>
        <pc:picChg chg="add mod">
          <ac:chgData name="KIRILL TYROV" userId="96561e1cbb35a2f9" providerId="Windows Live" clId="Web-{FB17C9C6-C0B9-4874-A615-B28DD5E5BB48}" dt="2021-07-30T21:07:31.135" v="592" actId="14100"/>
          <ac:picMkLst>
            <pc:docMk/>
            <pc:sldMk cId="3153211071" sldId="264"/>
            <ac:picMk id="7" creationId="{0C09D5DF-C401-42C2-86D3-F2505D77C71C}"/>
          </ac:picMkLst>
        </pc:picChg>
        <pc:picChg chg="add del mod modCrop">
          <ac:chgData name="KIRILL TYROV" userId="96561e1cbb35a2f9" providerId="Windows Live" clId="Web-{FB17C9C6-C0B9-4874-A615-B28DD5E5BB48}" dt="2021-07-30T21:08:44.282" v="599"/>
          <ac:picMkLst>
            <pc:docMk/>
            <pc:sldMk cId="3153211071" sldId="264"/>
            <ac:picMk id="8" creationId="{D974E84C-B2F2-4646-8162-D71042D99DDF}"/>
          </ac:picMkLst>
        </pc:picChg>
        <pc:picChg chg="add mod modCrop">
          <ac:chgData name="KIRILL TYROV" userId="96561e1cbb35a2f9" providerId="Windows Live" clId="Web-{FB17C9C6-C0B9-4874-A615-B28DD5E5BB48}" dt="2021-07-30T21:11:04.743" v="611" actId="14100"/>
          <ac:picMkLst>
            <pc:docMk/>
            <pc:sldMk cId="3153211071" sldId="264"/>
            <ac:picMk id="9" creationId="{79AC2E0C-DCA7-40AB-963F-C123104C3347}"/>
          </ac:picMkLst>
        </pc:picChg>
      </pc:sldChg>
      <pc:sldChg chg="addSp delSp modSp new">
        <pc:chgData name="KIRILL TYROV" userId="96561e1cbb35a2f9" providerId="Windows Live" clId="Web-{FB17C9C6-C0B9-4874-A615-B28DD5E5BB48}" dt="2021-07-30T21:18:12.880" v="713" actId="20577"/>
        <pc:sldMkLst>
          <pc:docMk/>
          <pc:sldMk cId="1107453305" sldId="265"/>
        </pc:sldMkLst>
        <pc:spChg chg="add del">
          <ac:chgData name="KIRILL TYROV" userId="96561e1cbb35a2f9" providerId="Windows Live" clId="Web-{FB17C9C6-C0B9-4874-A615-B28DD5E5BB48}" dt="2021-07-30T21:01:17.626" v="566"/>
          <ac:spMkLst>
            <pc:docMk/>
            <pc:sldMk cId="1107453305" sldId="265"/>
            <ac:spMk id="2" creationId="{6A4F8CBE-F2A7-474F-A734-2EB880DF494F}"/>
          </ac:spMkLst>
        </pc:spChg>
        <pc:spChg chg="add del mod">
          <ac:chgData name="KIRILL TYROV" userId="96561e1cbb35a2f9" providerId="Windows Live" clId="Web-{FB17C9C6-C0B9-4874-A615-B28DD5E5BB48}" dt="2021-07-30T21:04:25.225" v="576"/>
          <ac:spMkLst>
            <pc:docMk/>
            <pc:sldMk cId="1107453305" sldId="265"/>
            <ac:spMk id="3" creationId="{5A8E8559-03B6-4FAB-9CA8-051F3FE90225}"/>
          </ac:spMkLst>
        </pc:spChg>
        <pc:spChg chg="add mod">
          <ac:chgData name="KIRILL TYROV" userId="96561e1cbb35a2f9" providerId="Windows Live" clId="Web-{FB17C9C6-C0B9-4874-A615-B28DD5E5BB48}" dt="2021-07-30T21:18:12.880" v="713" actId="20577"/>
          <ac:spMkLst>
            <pc:docMk/>
            <pc:sldMk cId="1107453305" sldId="265"/>
            <ac:spMk id="6" creationId="{33DA9381-F774-4364-B623-CFA963F62704}"/>
          </ac:spMkLst>
        </pc:spChg>
        <pc:picChg chg="add mod">
          <ac:chgData name="KIRILL TYROV" userId="96561e1cbb35a2f9" providerId="Windows Live" clId="Web-{FB17C9C6-C0B9-4874-A615-B28DD5E5BB48}" dt="2021-07-30T21:17:57.707" v="702" actId="1076"/>
          <ac:picMkLst>
            <pc:docMk/>
            <pc:sldMk cId="1107453305" sldId="265"/>
            <ac:picMk id="4" creationId="{B175233D-0920-4D76-9379-9C8B09696D4C}"/>
          </ac:picMkLst>
        </pc:picChg>
      </pc:sldChg>
      <pc:sldChg chg="add del replId">
        <pc:chgData name="KIRILL TYROV" userId="96561e1cbb35a2f9" providerId="Windows Live" clId="Web-{FB17C9C6-C0B9-4874-A615-B28DD5E5BB48}" dt="2021-07-30T20:54:12.884" v="540"/>
        <pc:sldMkLst>
          <pc:docMk/>
          <pc:sldMk cId="1322177281" sldId="266"/>
        </pc:sldMkLst>
      </pc:sldChg>
      <pc:sldChg chg="addSp modSp new">
        <pc:chgData name="KIRILL TYROV" userId="96561e1cbb35a2f9" providerId="Windows Live" clId="Web-{FB17C9C6-C0B9-4874-A615-B28DD5E5BB48}" dt="2021-07-30T21:18:33.599" v="719" actId="20577"/>
        <pc:sldMkLst>
          <pc:docMk/>
          <pc:sldMk cId="1345978724" sldId="266"/>
        </pc:sldMkLst>
        <pc:spChg chg="add">
          <ac:chgData name="KIRILL TYROV" userId="96561e1cbb35a2f9" providerId="Windows Live" clId="Web-{FB17C9C6-C0B9-4874-A615-B28DD5E5BB48}" dt="2021-07-30T21:04:26.834" v="577"/>
          <ac:spMkLst>
            <pc:docMk/>
            <pc:sldMk cId="1345978724" sldId="266"/>
            <ac:spMk id="2" creationId="{DA459F9F-FA74-485F-A709-2BD10B0661E0}"/>
          </ac:spMkLst>
        </pc:spChg>
        <pc:spChg chg="add mod">
          <ac:chgData name="KIRILL TYROV" userId="96561e1cbb35a2f9" providerId="Windows Live" clId="Web-{FB17C9C6-C0B9-4874-A615-B28DD5E5BB48}" dt="2021-07-30T21:18:33.599" v="719" actId="20577"/>
          <ac:spMkLst>
            <pc:docMk/>
            <pc:sldMk cId="1345978724" sldId="266"/>
            <ac:spMk id="6" creationId="{67F76473-94C8-435F-A199-01DF33F5D2AA}"/>
          </ac:spMkLst>
        </pc:spChg>
        <pc:picChg chg="add mod">
          <ac:chgData name="KIRILL TYROV" userId="96561e1cbb35a2f9" providerId="Windows Live" clId="Web-{FB17C9C6-C0B9-4874-A615-B28DD5E5BB48}" dt="2021-07-30T21:16:35.971" v="693" actId="1076"/>
          <ac:picMkLst>
            <pc:docMk/>
            <pc:sldMk cId="1345978724" sldId="266"/>
            <ac:picMk id="3" creationId="{3DA4A007-64EE-430F-825C-B01AE4E3C6C8}"/>
          </ac:picMkLst>
        </pc:picChg>
        <pc:picChg chg="add mod">
          <ac:chgData name="KIRILL TYROV" userId="96561e1cbb35a2f9" providerId="Windows Live" clId="Web-{FB17C9C6-C0B9-4874-A615-B28DD5E5BB48}" dt="2021-07-30T21:16:53.909" v="696" actId="1076"/>
          <ac:picMkLst>
            <pc:docMk/>
            <pc:sldMk cId="1345978724" sldId="266"/>
            <ac:picMk id="4" creationId="{029E5A09-7A2F-4382-8EF4-2B7381A4695D}"/>
          </ac:picMkLst>
        </pc:picChg>
      </pc:sldChg>
      <pc:sldChg chg="addSp modSp new ord">
        <pc:chgData name="KIRILL TYROV" userId="96561e1cbb35a2f9" providerId="Windows Live" clId="Web-{FB17C9C6-C0B9-4874-A615-B28DD5E5BB48}" dt="2021-07-30T21:18:50.474" v="730" actId="1076"/>
        <pc:sldMkLst>
          <pc:docMk/>
          <pc:sldMk cId="3533002749" sldId="267"/>
        </pc:sldMkLst>
        <pc:spChg chg="add mod">
          <ac:chgData name="KIRILL TYROV" userId="96561e1cbb35a2f9" providerId="Windows Live" clId="Web-{FB17C9C6-C0B9-4874-A615-B28DD5E5BB48}" dt="2021-07-30T21:18:50.474" v="730" actId="1076"/>
          <ac:spMkLst>
            <pc:docMk/>
            <pc:sldMk cId="3533002749" sldId="267"/>
            <ac:spMk id="4" creationId="{A70CF6A0-68BA-4EDC-B164-5EA6177E621A}"/>
          </ac:spMkLst>
        </pc:spChg>
        <pc:picChg chg="add mod">
          <ac:chgData name="KIRILL TYROV" userId="96561e1cbb35a2f9" providerId="Windows Live" clId="Web-{FB17C9C6-C0B9-4874-A615-B28DD5E5BB48}" dt="2021-07-30T21:17:39.113" v="701" actId="1076"/>
          <ac:picMkLst>
            <pc:docMk/>
            <pc:sldMk cId="3533002749" sldId="267"/>
            <ac:picMk id="2" creationId="{700D4EAF-5F0A-4ECB-8207-E3F9F0A5FED7}"/>
          </ac:picMkLst>
        </pc:picChg>
      </pc:sldChg>
      <pc:sldChg chg="addSp delSp modSp new ord">
        <pc:chgData name="KIRILL TYROV" userId="96561e1cbb35a2f9" providerId="Windows Live" clId="Web-{FB17C9C6-C0B9-4874-A615-B28DD5E5BB48}" dt="2021-07-30T21:22:28.995" v="770" actId="20577"/>
        <pc:sldMkLst>
          <pc:docMk/>
          <pc:sldMk cId="1644252472" sldId="268"/>
        </pc:sldMkLst>
        <pc:spChg chg="add mod">
          <ac:chgData name="KIRILL TYROV" userId="96561e1cbb35a2f9" providerId="Windows Live" clId="Web-{FB17C9C6-C0B9-4874-A615-B28DD5E5BB48}" dt="2021-07-30T21:22:28.995" v="770" actId="20577"/>
          <ac:spMkLst>
            <pc:docMk/>
            <pc:sldMk cId="1644252472" sldId="268"/>
            <ac:spMk id="4" creationId="{78C176B1-C648-4BE2-B859-9352802AA3DA}"/>
          </ac:spMkLst>
        </pc:spChg>
        <pc:picChg chg="add mod">
          <ac:chgData name="KIRILL TYROV" userId="96561e1cbb35a2f9" providerId="Windows Live" clId="Web-{FB17C9C6-C0B9-4874-A615-B28DD5E5BB48}" dt="2021-07-30T21:20:19.883" v="740" actId="1076"/>
          <ac:picMkLst>
            <pc:docMk/>
            <pc:sldMk cId="1644252472" sldId="268"/>
            <ac:picMk id="2" creationId="{940A7C33-5FD9-4D6C-8D29-855043765CA5}"/>
          </ac:picMkLst>
        </pc:picChg>
        <pc:picChg chg="add del mod">
          <ac:chgData name="KIRILL TYROV" userId="96561e1cbb35a2f9" providerId="Windows Live" clId="Web-{FB17C9C6-C0B9-4874-A615-B28DD5E5BB48}" dt="2021-07-30T21:21:29.228" v="750"/>
          <ac:picMkLst>
            <pc:docMk/>
            <pc:sldMk cId="1644252472" sldId="268"/>
            <ac:picMk id="3" creationId="{92FC46E4-23CB-4B81-8BAE-B20051A34501}"/>
          </ac:picMkLst>
        </pc:picChg>
      </pc:sldChg>
      <pc:sldChg chg="addSp modSp new">
        <pc:chgData name="KIRILL TYROV" userId="96561e1cbb35a2f9" providerId="Windows Live" clId="Web-{FB17C9C6-C0B9-4874-A615-B28DD5E5BB48}" dt="2021-07-30T21:21:57.229" v="763" actId="20577"/>
        <pc:sldMkLst>
          <pc:docMk/>
          <pc:sldMk cId="4179415175" sldId="269"/>
        </pc:sldMkLst>
        <pc:spChg chg="add mod">
          <ac:chgData name="KIRILL TYROV" userId="96561e1cbb35a2f9" providerId="Windows Live" clId="Web-{FB17C9C6-C0B9-4874-A615-B28DD5E5BB48}" dt="2021-07-30T21:21:57.229" v="763" actId="20577"/>
          <ac:spMkLst>
            <pc:docMk/>
            <pc:sldMk cId="4179415175" sldId="269"/>
            <ac:spMk id="4" creationId="{2350E8E4-869B-4975-BFB9-52175638B941}"/>
          </ac:spMkLst>
        </pc:spChg>
        <pc:picChg chg="add mod">
          <ac:chgData name="KIRILL TYROV" userId="96561e1cbb35a2f9" providerId="Windows Live" clId="Web-{FB17C9C6-C0B9-4874-A615-B28DD5E5BB48}" dt="2021-07-30T21:21:35.525" v="753" actId="1076"/>
          <ac:picMkLst>
            <pc:docMk/>
            <pc:sldMk cId="4179415175" sldId="269"/>
            <ac:picMk id="2" creationId="{AA658E49-1A1C-471A-9FD1-A50476D1B5B7}"/>
          </ac:picMkLst>
        </pc:picChg>
      </pc:sldChg>
      <pc:sldChg chg="addSp modSp new">
        <pc:chgData name="KIRILL TYROV" userId="96561e1cbb35a2f9" providerId="Windows Live" clId="Web-{FB17C9C6-C0B9-4874-A615-B28DD5E5BB48}" dt="2021-07-30T21:26:22.439" v="780" actId="1076"/>
        <pc:sldMkLst>
          <pc:docMk/>
          <pc:sldMk cId="117033824" sldId="270"/>
        </pc:sldMkLst>
        <pc:picChg chg="add mod">
          <ac:chgData name="KIRILL TYROV" userId="96561e1cbb35a2f9" providerId="Windows Live" clId="Web-{FB17C9C6-C0B9-4874-A615-B28DD5E5BB48}" dt="2021-07-30T21:26:22.439" v="780" actId="1076"/>
          <ac:picMkLst>
            <pc:docMk/>
            <pc:sldMk cId="117033824" sldId="270"/>
            <ac:picMk id="2" creationId="{4F0FF304-3481-4019-B9B8-8C0A5EC7D274}"/>
          </ac:picMkLst>
        </pc:picChg>
      </pc:sldChg>
      <pc:sldChg chg="addSp modSp new">
        <pc:chgData name="KIRILL TYROV" userId="96561e1cbb35a2f9" providerId="Windows Live" clId="Web-{FB17C9C6-C0B9-4874-A615-B28DD5E5BB48}" dt="2021-07-30T21:31:19.923" v="800" actId="14100"/>
        <pc:sldMkLst>
          <pc:docMk/>
          <pc:sldMk cId="692504704" sldId="271"/>
        </pc:sldMkLst>
        <pc:spChg chg="add mod">
          <ac:chgData name="KIRILL TYROV" userId="96561e1cbb35a2f9" providerId="Windows Live" clId="Web-{FB17C9C6-C0B9-4874-A615-B28DD5E5BB48}" dt="2021-07-30T21:31:19.923" v="800" actId="14100"/>
          <ac:spMkLst>
            <pc:docMk/>
            <pc:sldMk cId="692504704" sldId="271"/>
            <ac:spMk id="3" creationId="{995B105D-D83B-4480-A4D0-553518336BF4}"/>
          </ac:spMkLst>
        </pc:spChg>
        <pc:picChg chg="add mod">
          <ac:chgData name="KIRILL TYROV" userId="96561e1cbb35a2f9" providerId="Windows Live" clId="Web-{FB17C9C6-C0B9-4874-A615-B28DD5E5BB48}" dt="2021-07-30T21:29:49.936" v="789" actId="1076"/>
          <ac:picMkLst>
            <pc:docMk/>
            <pc:sldMk cId="692504704" sldId="271"/>
            <ac:picMk id="2" creationId="{63465599-8894-4A21-BBB8-20182F1EE706}"/>
          </ac:picMkLst>
        </pc:picChg>
      </pc:sldChg>
      <pc:sldChg chg="addSp modSp new">
        <pc:chgData name="KIRILL TYROV" userId="96561e1cbb35a2f9" providerId="Windows Live" clId="Web-{FB17C9C6-C0B9-4874-A615-B28DD5E5BB48}" dt="2021-07-30T21:32:21.924" v="812" actId="1076"/>
        <pc:sldMkLst>
          <pc:docMk/>
          <pc:sldMk cId="403599915" sldId="272"/>
        </pc:sldMkLst>
        <pc:spChg chg="add mod">
          <ac:chgData name="KIRILL TYROV" userId="96561e1cbb35a2f9" providerId="Windows Live" clId="Web-{FB17C9C6-C0B9-4874-A615-B28DD5E5BB48}" dt="2021-07-30T21:32:21.924" v="812" actId="1076"/>
          <ac:spMkLst>
            <pc:docMk/>
            <pc:sldMk cId="403599915" sldId="272"/>
            <ac:spMk id="4" creationId="{A0F2127E-0CF2-42BA-AC7C-D50B4BF1C134}"/>
          </ac:spMkLst>
        </pc:spChg>
        <pc:picChg chg="add mod">
          <ac:chgData name="KIRILL TYROV" userId="96561e1cbb35a2f9" providerId="Windows Live" clId="Web-{FB17C9C6-C0B9-4874-A615-B28DD5E5BB48}" dt="2021-07-30T21:31:50.095" v="808" actId="1076"/>
          <ac:picMkLst>
            <pc:docMk/>
            <pc:sldMk cId="403599915" sldId="272"/>
            <ac:picMk id="2" creationId="{88D9DDA1-527B-4CBE-A08A-0A3A5F17003B}"/>
          </ac:picMkLst>
        </pc:picChg>
      </pc:sldChg>
    </pc:docChg>
  </pc:docChgLst>
  <pc:docChgLst>
    <pc:chgData name="KIRILL TYROV" userId="96561e1cbb35a2f9" providerId="Windows Live" clId="Web-{D6977D47-ABF0-4CEB-BC80-FDF900927009}"/>
    <pc:docChg chg="addSld modSld">
      <pc:chgData name="KIRILL TYROV" userId="96561e1cbb35a2f9" providerId="Windows Live" clId="Web-{D6977D47-ABF0-4CEB-BC80-FDF900927009}" dt="2021-08-01T14:40:56.833" v="151"/>
      <pc:docMkLst>
        <pc:docMk/>
      </pc:docMkLst>
      <pc:sldChg chg="modSp">
        <pc:chgData name="KIRILL TYROV" userId="96561e1cbb35a2f9" providerId="Windows Live" clId="Web-{D6977D47-ABF0-4CEB-BC80-FDF900927009}" dt="2021-08-01T14:37:43.781" v="148" actId="20577"/>
        <pc:sldMkLst>
          <pc:docMk/>
          <pc:sldMk cId="221170302" sldId="292"/>
        </pc:sldMkLst>
        <pc:spChg chg="mod">
          <ac:chgData name="KIRILL TYROV" userId="96561e1cbb35a2f9" providerId="Windows Live" clId="Web-{D6977D47-ABF0-4CEB-BC80-FDF900927009}" dt="2021-08-01T14:37:43.781" v="148" actId="20577"/>
          <ac:spMkLst>
            <pc:docMk/>
            <pc:sldMk cId="221170302" sldId="292"/>
            <ac:spMk id="3" creationId="{E9FD7342-82D2-4712-8CAD-13DAB7B420BB}"/>
          </ac:spMkLst>
        </pc:spChg>
      </pc:sldChg>
      <pc:sldChg chg="addSp delSp modSp">
        <pc:chgData name="KIRILL TYROV" userId="96561e1cbb35a2f9" providerId="Windows Live" clId="Web-{D6977D47-ABF0-4CEB-BC80-FDF900927009}" dt="2021-08-01T14:37:11.905" v="136" actId="20577"/>
        <pc:sldMkLst>
          <pc:docMk/>
          <pc:sldMk cId="369030508" sldId="311"/>
        </pc:sldMkLst>
        <pc:spChg chg="mod">
          <ac:chgData name="KIRILL TYROV" userId="96561e1cbb35a2f9" providerId="Windows Live" clId="Web-{D6977D47-ABF0-4CEB-BC80-FDF900927009}" dt="2021-08-01T14:37:11.905" v="136" actId="20577"/>
          <ac:spMkLst>
            <pc:docMk/>
            <pc:sldMk cId="369030508" sldId="311"/>
            <ac:spMk id="2" creationId="{8E4CB67D-D665-4FD6-89C9-919B7BE9B8B2}"/>
          </ac:spMkLst>
        </pc:spChg>
        <pc:picChg chg="add del mod modCrop">
          <ac:chgData name="KIRILL TYROV" userId="96561e1cbb35a2f9" providerId="Windows Live" clId="Web-{D6977D47-ABF0-4CEB-BC80-FDF900927009}" dt="2021-08-01T14:19:23.121" v="50"/>
          <ac:picMkLst>
            <pc:docMk/>
            <pc:sldMk cId="369030508" sldId="311"/>
            <ac:picMk id="3" creationId="{8EF213B5-3564-41FF-85D6-FD92E7ECC164}"/>
          </ac:picMkLst>
        </pc:picChg>
        <pc:picChg chg="add mod modCrop">
          <ac:chgData name="KIRILL TYROV" userId="96561e1cbb35a2f9" providerId="Windows Live" clId="Web-{D6977D47-ABF0-4CEB-BC80-FDF900927009}" dt="2021-08-01T14:31:16.500" v="96" actId="14100"/>
          <ac:picMkLst>
            <pc:docMk/>
            <pc:sldMk cId="369030508" sldId="311"/>
            <ac:picMk id="4" creationId="{E433B2C1-7B9A-477C-874A-374970289A9E}"/>
          </ac:picMkLst>
        </pc:picChg>
        <pc:picChg chg="add del mod">
          <ac:chgData name="KIRILL TYROV" userId="96561e1cbb35a2f9" providerId="Windows Live" clId="Web-{D6977D47-ABF0-4CEB-BC80-FDF900927009}" dt="2021-08-01T14:28:52.246" v="79"/>
          <ac:picMkLst>
            <pc:docMk/>
            <pc:sldMk cId="369030508" sldId="311"/>
            <ac:picMk id="5" creationId="{B234E00A-55B4-42E8-A282-E796D5D6FDDA}"/>
          </ac:picMkLst>
        </pc:picChg>
        <pc:picChg chg="add mod modCrop">
          <ac:chgData name="KIRILL TYROV" userId="96561e1cbb35a2f9" providerId="Windows Live" clId="Web-{D6977D47-ABF0-4CEB-BC80-FDF900927009}" dt="2021-08-01T14:31:11.187" v="95" actId="1076"/>
          <ac:picMkLst>
            <pc:docMk/>
            <pc:sldMk cId="369030508" sldId="311"/>
            <ac:picMk id="6" creationId="{2DA18FDB-4313-44E3-AC30-B20320CCCF4B}"/>
          </ac:picMkLst>
        </pc:picChg>
      </pc:sldChg>
      <pc:sldChg chg="addSp delSp modSp new mod setBg">
        <pc:chgData name="KIRILL TYROV" userId="96561e1cbb35a2f9" providerId="Windows Live" clId="Web-{D6977D47-ABF0-4CEB-BC80-FDF900927009}" dt="2021-08-01T14:25:10.177" v="75" actId="1076"/>
        <pc:sldMkLst>
          <pc:docMk/>
          <pc:sldMk cId="4101542303" sldId="312"/>
        </pc:sldMkLst>
        <pc:spChg chg="add">
          <ac:chgData name="KIRILL TYROV" userId="96561e1cbb35a2f9" providerId="Windows Live" clId="Web-{D6977D47-ABF0-4CEB-BC80-FDF900927009}" dt="2021-08-01T14:21:39.203" v="61"/>
          <ac:spMkLst>
            <pc:docMk/>
            <pc:sldMk cId="4101542303" sldId="312"/>
            <ac:spMk id="7" creationId="{ABA4B6D2-67B7-4DDF-9D67-252A664A4E1C}"/>
          </ac:spMkLst>
        </pc:spChg>
        <pc:picChg chg="add mod">
          <ac:chgData name="KIRILL TYROV" userId="96561e1cbb35a2f9" providerId="Windows Live" clId="Web-{D6977D47-ABF0-4CEB-BC80-FDF900927009}" dt="2021-08-01T14:21:39.203" v="61"/>
          <ac:picMkLst>
            <pc:docMk/>
            <pc:sldMk cId="4101542303" sldId="312"/>
            <ac:picMk id="2" creationId="{85ABA26A-55ED-4AA7-9770-9A3C2EF272F7}"/>
          </ac:picMkLst>
        </pc:picChg>
        <pc:picChg chg="add mod modCrop">
          <ac:chgData name="KIRILL TYROV" userId="96561e1cbb35a2f9" providerId="Windows Live" clId="Web-{D6977D47-ABF0-4CEB-BC80-FDF900927009}" dt="2021-08-01T14:25:10.177" v="75" actId="1076"/>
          <ac:picMkLst>
            <pc:docMk/>
            <pc:sldMk cId="4101542303" sldId="312"/>
            <ac:picMk id="3" creationId="{9D44F633-C63C-4408-BB8C-6530EBCD2A5A}"/>
          </ac:picMkLst>
        </pc:picChg>
        <pc:picChg chg="add del">
          <ac:chgData name="KIRILL TYROV" userId="96561e1cbb35a2f9" providerId="Windows Live" clId="Web-{D6977D47-ABF0-4CEB-BC80-FDF900927009}" dt="2021-08-01T14:24:16.207" v="64"/>
          <ac:picMkLst>
            <pc:docMk/>
            <pc:sldMk cId="4101542303" sldId="312"/>
            <ac:picMk id="4" creationId="{235FE12F-E5E5-4AA4-9438-558A30D086FE}"/>
          </ac:picMkLst>
        </pc:picChg>
      </pc:sldChg>
      <pc:sldChg chg="addSp modSp new">
        <pc:chgData name="KIRILL TYROV" userId="96561e1cbb35a2f9" providerId="Windows Live" clId="Web-{D6977D47-ABF0-4CEB-BC80-FDF900927009}" dt="2021-08-01T14:36:18.497" v="116"/>
        <pc:sldMkLst>
          <pc:docMk/>
          <pc:sldMk cId="4286112585" sldId="313"/>
        </pc:sldMkLst>
        <pc:picChg chg="add mod modCrop">
          <ac:chgData name="KIRILL TYROV" userId="96561e1cbb35a2f9" providerId="Windows Live" clId="Web-{D6977D47-ABF0-4CEB-BC80-FDF900927009}" dt="2021-08-01T14:36:16.825" v="115"/>
          <ac:picMkLst>
            <pc:docMk/>
            <pc:sldMk cId="4286112585" sldId="313"/>
            <ac:picMk id="2" creationId="{FE68B63C-81D6-4085-AEDC-5E9CBBEB1A5E}"/>
          </ac:picMkLst>
        </pc:picChg>
        <pc:picChg chg="add mod modCrop">
          <ac:chgData name="KIRILL TYROV" userId="96561e1cbb35a2f9" providerId="Windows Live" clId="Web-{D6977D47-ABF0-4CEB-BC80-FDF900927009}" dt="2021-08-01T14:36:18.497" v="116"/>
          <ac:picMkLst>
            <pc:docMk/>
            <pc:sldMk cId="4286112585" sldId="313"/>
            <ac:picMk id="3" creationId="{D5A21EA1-4DA4-44D3-B1D4-7B9FC9602E4D}"/>
          </ac:picMkLst>
        </pc:picChg>
      </pc:sldChg>
      <pc:sldChg chg="addSp modSp new mod setBg">
        <pc:chgData name="KIRILL TYROV" userId="96561e1cbb35a2f9" providerId="Windows Live" clId="Web-{D6977D47-ABF0-4CEB-BC80-FDF900927009}" dt="2021-08-01T14:40:56.833" v="151"/>
        <pc:sldMkLst>
          <pc:docMk/>
          <pc:sldMk cId="1242685581" sldId="314"/>
        </pc:sldMkLst>
        <pc:spChg chg="add">
          <ac:chgData name="KIRILL TYROV" userId="96561e1cbb35a2f9" providerId="Windows Live" clId="Web-{D6977D47-ABF0-4CEB-BC80-FDF900927009}" dt="2021-08-01T14:40:56.833" v="151"/>
          <ac:spMkLst>
            <pc:docMk/>
            <pc:sldMk cId="1242685581" sldId="314"/>
            <ac:spMk id="7" creationId="{ABA4B6D2-67B7-4DDF-9D67-252A664A4E1C}"/>
          </ac:spMkLst>
        </pc:spChg>
        <pc:picChg chg="add mod">
          <ac:chgData name="KIRILL TYROV" userId="96561e1cbb35a2f9" providerId="Windows Live" clId="Web-{D6977D47-ABF0-4CEB-BC80-FDF900927009}" dt="2021-08-01T14:40:56.833" v="151"/>
          <ac:picMkLst>
            <pc:docMk/>
            <pc:sldMk cId="1242685581" sldId="314"/>
            <ac:picMk id="2" creationId="{883EFB02-4D4E-4919-B62C-695F33771A2F}"/>
          </ac:picMkLst>
        </pc:picChg>
      </pc:sldChg>
    </pc:docChg>
  </pc:docChgLst>
  <pc:docChgLst>
    <pc:chgData name="KIRILL TYROV" userId="96561e1cbb35a2f9" providerId="Windows Live" clId="Web-{5057E146-BC73-4DCE-A4D0-E783FD84123C}"/>
    <pc:docChg chg="modSld">
      <pc:chgData name="KIRILL TYROV" userId="96561e1cbb35a2f9" providerId="Windows Live" clId="Web-{5057E146-BC73-4DCE-A4D0-E783FD84123C}" dt="2021-08-10T08:08:45.830" v="5" actId="14100"/>
      <pc:docMkLst>
        <pc:docMk/>
      </pc:docMkLst>
      <pc:sldChg chg="modSp">
        <pc:chgData name="KIRILL TYROV" userId="96561e1cbb35a2f9" providerId="Windows Live" clId="Web-{5057E146-BC73-4DCE-A4D0-E783FD84123C}" dt="2021-08-10T07:54:26.121" v="3" actId="20577"/>
        <pc:sldMkLst>
          <pc:docMk/>
          <pc:sldMk cId="1351651579" sldId="256"/>
        </pc:sldMkLst>
        <pc:spChg chg="mod">
          <ac:chgData name="KIRILL TYROV" userId="96561e1cbb35a2f9" providerId="Windows Live" clId="Web-{5057E146-BC73-4DCE-A4D0-E783FD84123C}" dt="2021-08-10T07:54:26.121" v="3" actId="20577"/>
          <ac:spMkLst>
            <pc:docMk/>
            <pc:sldMk cId="1351651579" sldId="256"/>
            <ac:spMk id="30" creationId="{69D24002-B912-4B1C-9B2D-E0A055929DEC}"/>
          </ac:spMkLst>
        </pc:spChg>
      </pc:sldChg>
      <pc:sldChg chg="modSp">
        <pc:chgData name="KIRILL TYROV" userId="96561e1cbb35a2f9" providerId="Windows Live" clId="Web-{5057E146-BC73-4DCE-A4D0-E783FD84123C}" dt="2021-08-10T07:56:00.717" v="4" actId="14100"/>
        <pc:sldMkLst>
          <pc:docMk/>
          <pc:sldMk cId="3153211071" sldId="264"/>
        </pc:sldMkLst>
        <pc:spChg chg="mod">
          <ac:chgData name="KIRILL TYROV" userId="96561e1cbb35a2f9" providerId="Windows Live" clId="Web-{5057E146-BC73-4DCE-A4D0-E783FD84123C}" dt="2021-08-10T07:56:00.717" v="4" actId="14100"/>
          <ac:spMkLst>
            <pc:docMk/>
            <pc:sldMk cId="3153211071" sldId="264"/>
            <ac:spMk id="4" creationId="{BF814DE9-D29B-4AE8-8A8D-534F2E67BE86}"/>
          </ac:spMkLst>
        </pc:spChg>
      </pc:sldChg>
      <pc:sldChg chg="modSp">
        <pc:chgData name="KIRILL TYROV" userId="96561e1cbb35a2f9" providerId="Windows Live" clId="Web-{5057E146-BC73-4DCE-A4D0-E783FD84123C}" dt="2021-08-10T08:08:45.830" v="5" actId="14100"/>
        <pc:sldMkLst>
          <pc:docMk/>
          <pc:sldMk cId="3988232910" sldId="289"/>
        </pc:sldMkLst>
        <pc:picChg chg="mod">
          <ac:chgData name="KIRILL TYROV" userId="96561e1cbb35a2f9" providerId="Windows Live" clId="Web-{5057E146-BC73-4DCE-A4D0-E783FD84123C}" dt="2021-08-10T08:08:45.830" v="5" actId="14100"/>
          <ac:picMkLst>
            <pc:docMk/>
            <pc:sldMk cId="3988232910" sldId="289"/>
            <ac:picMk id="4" creationId="{B84DE098-0DF7-4418-88A1-B22FE9247A0B}"/>
          </ac:picMkLst>
        </pc:picChg>
      </pc:sldChg>
    </pc:docChg>
  </pc:docChgLst>
  <pc:docChgLst>
    <pc:chgData name="KIRILL TYROV" userId="96561e1cbb35a2f9" providerId="Windows Live" clId="Web-{64B7C955-2B4B-41F5-8B51-EB44D279C636}"/>
    <pc:docChg chg="addSld delSld modSld">
      <pc:chgData name="KIRILL TYROV" userId="96561e1cbb35a2f9" providerId="Windows Live" clId="Web-{64B7C955-2B4B-41F5-8B51-EB44D279C636}" dt="2021-08-01T09:56:10.890" v="1083" actId="20577"/>
      <pc:docMkLst>
        <pc:docMk/>
      </pc:docMkLst>
      <pc:sldChg chg="modSp">
        <pc:chgData name="KIRILL TYROV" userId="96561e1cbb35a2f9" providerId="Windows Live" clId="Web-{64B7C955-2B4B-41F5-8B51-EB44D279C636}" dt="2021-08-01T07:07:36.922" v="183" actId="1076"/>
        <pc:sldMkLst>
          <pc:docMk/>
          <pc:sldMk cId="76052959" sldId="257"/>
        </pc:sldMkLst>
        <pc:spChg chg="mod">
          <ac:chgData name="KIRILL TYROV" userId="96561e1cbb35a2f9" providerId="Windows Live" clId="Web-{64B7C955-2B4B-41F5-8B51-EB44D279C636}" dt="2021-08-01T07:07:36.922" v="183" actId="1076"/>
          <ac:spMkLst>
            <pc:docMk/>
            <pc:sldMk cId="76052959" sldId="257"/>
            <ac:spMk id="2" creationId="{96741A33-D3E6-4847-981B-DE6691DBE399}"/>
          </ac:spMkLst>
        </pc:spChg>
        <pc:spChg chg="mod">
          <ac:chgData name="KIRILL TYROV" userId="96561e1cbb35a2f9" providerId="Windows Live" clId="Web-{64B7C955-2B4B-41F5-8B51-EB44D279C636}" dt="2021-08-01T07:00:59.796" v="175" actId="14100"/>
          <ac:spMkLst>
            <pc:docMk/>
            <pc:sldMk cId="76052959" sldId="257"/>
            <ac:spMk id="3" creationId="{E9FD7342-82D2-4712-8CAD-13DAB7B420BB}"/>
          </ac:spMkLst>
        </pc:spChg>
      </pc:sldChg>
      <pc:sldChg chg="modSp">
        <pc:chgData name="KIRILL TYROV" userId="96561e1cbb35a2f9" providerId="Windows Live" clId="Web-{64B7C955-2B4B-41F5-8B51-EB44D279C636}" dt="2021-08-01T09:56:10.890" v="1083" actId="20577"/>
        <pc:sldMkLst>
          <pc:docMk/>
          <pc:sldMk cId="221170302" sldId="292"/>
        </pc:sldMkLst>
        <pc:spChg chg="mod">
          <ac:chgData name="KIRILL TYROV" userId="96561e1cbb35a2f9" providerId="Windows Live" clId="Web-{64B7C955-2B4B-41F5-8B51-EB44D279C636}" dt="2021-08-01T07:08:36.726" v="189" actId="1076"/>
          <ac:spMkLst>
            <pc:docMk/>
            <pc:sldMk cId="221170302" sldId="292"/>
            <ac:spMk id="2" creationId="{96741A33-D3E6-4847-981B-DE6691DBE399}"/>
          </ac:spMkLst>
        </pc:spChg>
        <pc:spChg chg="mod">
          <ac:chgData name="KIRILL TYROV" userId="96561e1cbb35a2f9" providerId="Windows Live" clId="Web-{64B7C955-2B4B-41F5-8B51-EB44D279C636}" dt="2021-08-01T09:56:10.890" v="1083" actId="20577"/>
          <ac:spMkLst>
            <pc:docMk/>
            <pc:sldMk cId="221170302" sldId="292"/>
            <ac:spMk id="3" creationId="{E9FD7342-82D2-4712-8CAD-13DAB7B420BB}"/>
          </ac:spMkLst>
        </pc:spChg>
      </pc:sldChg>
      <pc:sldChg chg="modSp">
        <pc:chgData name="KIRILL TYROV" userId="96561e1cbb35a2f9" providerId="Windows Live" clId="Web-{64B7C955-2B4B-41F5-8B51-EB44D279C636}" dt="2021-08-01T08:54:15.706" v="260"/>
        <pc:sldMkLst>
          <pc:docMk/>
          <pc:sldMk cId="2414430693" sldId="298"/>
        </pc:sldMkLst>
        <pc:picChg chg="mod">
          <ac:chgData name="KIRILL TYROV" userId="96561e1cbb35a2f9" providerId="Windows Live" clId="Web-{64B7C955-2B4B-41F5-8B51-EB44D279C636}" dt="2021-08-01T08:54:15.706" v="260"/>
          <ac:picMkLst>
            <pc:docMk/>
            <pc:sldMk cId="2414430693" sldId="298"/>
            <ac:picMk id="4" creationId="{E9CEFD7B-C8BD-4F24-9358-7537FEF029B9}"/>
          </ac:picMkLst>
        </pc:picChg>
      </pc:sldChg>
      <pc:sldChg chg="modSp">
        <pc:chgData name="KIRILL TYROV" userId="96561e1cbb35a2f9" providerId="Windows Live" clId="Web-{64B7C955-2B4B-41F5-8B51-EB44D279C636}" dt="2021-08-01T08:54:12.878" v="259"/>
        <pc:sldMkLst>
          <pc:docMk/>
          <pc:sldMk cId="996320943" sldId="299"/>
        </pc:sldMkLst>
        <pc:picChg chg="mod">
          <ac:chgData name="KIRILL TYROV" userId="96561e1cbb35a2f9" providerId="Windows Live" clId="Web-{64B7C955-2B4B-41F5-8B51-EB44D279C636}" dt="2021-08-01T08:54:12.878" v="259"/>
          <ac:picMkLst>
            <pc:docMk/>
            <pc:sldMk cId="996320943" sldId="299"/>
            <ac:picMk id="5" creationId="{7FF6788B-FE32-46CF-BCEA-E199A6470A2D}"/>
          </ac:picMkLst>
        </pc:picChg>
      </pc:sldChg>
      <pc:sldChg chg="modSp">
        <pc:chgData name="KIRILL TYROV" userId="96561e1cbb35a2f9" providerId="Windows Live" clId="Web-{64B7C955-2B4B-41F5-8B51-EB44D279C636}" dt="2021-08-01T08:54:09.893" v="258"/>
        <pc:sldMkLst>
          <pc:docMk/>
          <pc:sldMk cId="3108881136" sldId="300"/>
        </pc:sldMkLst>
        <pc:picChg chg="mod">
          <ac:chgData name="KIRILL TYROV" userId="96561e1cbb35a2f9" providerId="Windows Live" clId="Web-{64B7C955-2B4B-41F5-8B51-EB44D279C636}" dt="2021-08-01T08:54:09.893" v="258"/>
          <ac:picMkLst>
            <pc:docMk/>
            <pc:sldMk cId="3108881136" sldId="300"/>
            <ac:picMk id="2" creationId="{EE7DE2CC-04F7-4A2E-BE24-0928631D0233}"/>
          </ac:picMkLst>
        </pc:picChg>
      </pc:sldChg>
      <pc:sldChg chg="modSp">
        <pc:chgData name="KIRILL TYROV" userId="96561e1cbb35a2f9" providerId="Windows Live" clId="Web-{64B7C955-2B4B-41F5-8B51-EB44D279C636}" dt="2021-08-01T08:54:06.799" v="257"/>
        <pc:sldMkLst>
          <pc:docMk/>
          <pc:sldMk cId="1038435271" sldId="301"/>
        </pc:sldMkLst>
        <pc:picChg chg="mod">
          <ac:chgData name="KIRILL TYROV" userId="96561e1cbb35a2f9" providerId="Windows Live" clId="Web-{64B7C955-2B4B-41F5-8B51-EB44D279C636}" dt="2021-08-01T08:54:06.799" v="257"/>
          <ac:picMkLst>
            <pc:docMk/>
            <pc:sldMk cId="1038435271" sldId="301"/>
            <ac:picMk id="3" creationId="{FA654FC2-597B-40C2-B045-3A6E1F3968D8}"/>
          </ac:picMkLst>
        </pc:picChg>
      </pc:sldChg>
      <pc:sldChg chg="modSp">
        <pc:chgData name="KIRILL TYROV" userId="96561e1cbb35a2f9" providerId="Windows Live" clId="Web-{64B7C955-2B4B-41F5-8B51-EB44D279C636}" dt="2021-08-01T08:54:01.971" v="256"/>
        <pc:sldMkLst>
          <pc:docMk/>
          <pc:sldMk cId="3243802092" sldId="303"/>
        </pc:sldMkLst>
        <pc:picChg chg="mod">
          <ac:chgData name="KIRILL TYROV" userId="96561e1cbb35a2f9" providerId="Windows Live" clId="Web-{64B7C955-2B4B-41F5-8B51-EB44D279C636}" dt="2021-08-01T08:54:01.971" v="256"/>
          <ac:picMkLst>
            <pc:docMk/>
            <pc:sldMk cId="3243802092" sldId="303"/>
            <ac:picMk id="3" creationId="{3DA09A67-F6D6-42AF-84F9-D6A54752F5CD}"/>
          </ac:picMkLst>
        </pc:picChg>
      </pc:sldChg>
      <pc:sldChg chg="addSp delSp modSp new mod setBg">
        <pc:chgData name="KIRILL TYROV" userId="96561e1cbb35a2f9" providerId="Windows Live" clId="Web-{64B7C955-2B4B-41F5-8B51-EB44D279C636}" dt="2021-08-01T09:32:21.290" v="843" actId="1076"/>
        <pc:sldMkLst>
          <pc:docMk/>
          <pc:sldMk cId="3581076020" sldId="304"/>
        </pc:sldMkLst>
        <pc:spChg chg="add mod">
          <ac:chgData name="KIRILL TYROV" userId="96561e1cbb35a2f9" providerId="Windows Live" clId="Web-{64B7C955-2B4B-41F5-8B51-EB44D279C636}" dt="2021-08-01T09:01:33.951" v="329" actId="1076"/>
          <ac:spMkLst>
            <pc:docMk/>
            <pc:sldMk cId="3581076020" sldId="304"/>
            <ac:spMk id="6" creationId="{1FC1A5F4-7695-4955-AEC7-72A71555096A}"/>
          </ac:spMkLst>
        </pc:spChg>
        <pc:spChg chg="add del">
          <ac:chgData name="KIRILL TYROV" userId="96561e1cbb35a2f9" providerId="Windows Live" clId="Web-{64B7C955-2B4B-41F5-8B51-EB44D279C636}" dt="2021-08-01T08:42:31.656" v="232"/>
          <ac:spMkLst>
            <pc:docMk/>
            <pc:sldMk cId="3581076020" sldId="304"/>
            <ac:spMk id="8" creationId="{ABA4B6D2-67B7-4DDF-9D67-252A664A4E1C}"/>
          </ac:spMkLst>
        </pc:spChg>
        <pc:picChg chg="add del mod">
          <ac:chgData name="KIRILL TYROV" userId="96561e1cbb35a2f9" providerId="Windows Live" clId="Web-{64B7C955-2B4B-41F5-8B51-EB44D279C636}" dt="2021-08-01T08:42:06.937" v="225"/>
          <ac:picMkLst>
            <pc:docMk/>
            <pc:sldMk cId="3581076020" sldId="304"/>
            <ac:picMk id="2" creationId="{40DE1C16-2A07-4C5F-8F79-A10F9CDEDC5A}"/>
          </ac:picMkLst>
        </pc:picChg>
        <pc:picChg chg="add mod">
          <ac:chgData name="KIRILL TYROV" userId="96561e1cbb35a2f9" providerId="Windows Live" clId="Web-{64B7C955-2B4B-41F5-8B51-EB44D279C636}" dt="2021-08-01T08:53:58.581" v="255"/>
          <ac:picMkLst>
            <pc:docMk/>
            <pc:sldMk cId="3581076020" sldId="304"/>
            <ac:picMk id="3" creationId="{9884F1B2-D2BA-435D-9803-513C44EEE171}"/>
          </ac:picMkLst>
        </pc:picChg>
        <pc:picChg chg="add mod modCrop">
          <ac:chgData name="KIRILL TYROV" userId="96561e1cbb35a2f9" providerId="Windows Live" clId="Web-{64B7C955-2B4B-41F5-8B51-EB44D279C636}" dt="2021-08-01T09:32:21.290" v="843" actId="1076"/>
          <ac:picMkLst>
            <pc:docMk/>
            <pc:sldMk cId="3581076020" sldId="304"/>
            <ac:picMk id="4" creationId="{A018A63F-FDAE-4F06-9BA5-712BEC52E758}"/>
          </ac:picMkLst>
        </pc:picChg>
      </pc:sldChg>
      <pc:sldChg chg="addSp modSp new">
        <pc:chgData name="KIRILL TYROV" userId="96561e1cbb35a2f9" providerId="Windows Live" clId="Web-{64B7C955-2B4B-41F5-8B51-EB44D279C636}" dt="2021-08-01T08:53:56.205" v="254"/>
        <pc:sldMkLst>
          <pc:docMk/>
          <pc:sldMk cId="2799212206" sldId="305"/>
        </pc:sldMkLst>
        <pc:spChg chg="add mod">
          <ac:chgData name="KIRILL TYROV" userId="96561e1cbb35a2f9" providerId="Windows Live" clId="Web-{64B7C955-2B4B-41F5-8B51-EB44D279C636}" dt="2021-08-01T07:12:12.903" v="220"/>
          <ac:spMkLst>
            <pc:docMk/>
            <pc:sldMk cId="2799212206" sldId="305"/>
            <ac:spMk id="3" creationId="{F23D2CAA-3C11-4109-A649-AC76D13D4271}"/>
          </ac:spMkLst>
        </pc:spChg>
        <pc:picChg chg="add mod modCrop">
          <ac:chgData name="KIRILL TYROV" userId="96561e1cbb35a2f9" providerId="Windows Live" clId="Web-{64B7C955-2B4B-41F5-8B51-EB44D279C636}" dt="2021-08-01T08:53:56.205" v="254"/>
          <ac:picMkLst>
            <pc:docMk/>
            <pc:sldMk cId="2799212206" sldId="305"/>
            <ac:picMk id="2" creationId="{03F45F32-2270-47A8-933E-F749442CE28C}"/>
          </ac:picMkLst>
        </pc:picChg>
      </pc:sldChg>
      <pc:sldChg chg="addSp delSp modSp new">
        <pc:chgData name="KIRILL TYROV" userId="96561e1cbb35a2f9" providerId="Windows Live" clId="Web-{64B7C955-2B4B-41F5-8B51-EB44D279C636}" dt="2021-08-01T09:34:46.939" v="867" actId="20577"/>
        <pc:sldMkLst>
          <pc:docMk/>
          <pc:sldMk cId="3903102476" sldId="306"/>
        </pc:sldMkLst>
        <pc:spChg chg="add del mod">
          <ac:chgData name="KIRILL TYROV" userId="96561e1cbb35a2f9" providerId="Windows Live" clId="Web-{64B7C955-2B4B-41F5-8B51-EB44D279C636}" dt="2021-08-01T09:18:13.147" v="485"/>
          <ac:spMkLst>
            <pc:docMk/>
            <pc:sldMk cId="3903102476" sldId="306"/>
            <ac:spMk id="10" creationId="{6E38E557-F409-4C16-A0A9-449929B6344F}"/>
          </ac:spMkLst>
        </pc:spChg>
        <pc:spChg chg="add del mod">
          <ac:chgData name="KIRILL TYROV" userId="96561e1cbb35a2f9" providerId="Windows Live" clId="Web-{64B7C955-2B4B-41F5-8B51-EB44D279C636}" dt="2021-08-01T09:01:01.716" v="321"/>
          <ac:spMkLst>
            <pc:docMk/>
            <pc:sldMk cId="3903102476" sldId="306"/>
            <ac:spMk id="12" creationId="{E712CAE3-0BDF-456D-9EB2-3203757A851B}"/>
          </ac:spMkLst>
        </pc:spChg>
        <pc:spChg chg="add mod">
          <ac:chgData name="KIRILL TYROV" userId="96561e1cbb35a2f9" providerId="Windows Live" clId="Web-{64B7C955-2B4B-41F5-8B51-EB44D279C636}" dt="2021-08-01T09:00:52.012" v="317" actId="20577"/>
          <ac:spMkLst>
            <pc:docMk/>
            <pc:sldMk cId="3903102476" sldId="306"/>
            <ac:spMk id="13" creationId="{C5FB6A0A-B999-4E91-AF87-206A6687C30C}"/>
          </ac:spMkLst>
        </pc:spChg>
        <pc:spChg chg="add mod">
          <ac:chgData name="KIRILL TYROV" userId="96561e1cbb35a2f9" providerId="Windows Live" clId="Web-{64B7C955-2B4B-41F5-8B51-EB44D279C636}" dt="2021-08-01T09:31:47.508" v="834" actId="1076"/>
          <ac:spMkLst>
            <pc:docMk/>
            <pc:sldMk cId="3903102476" sldId="306"/>
            <ac:spMk id="15" creationId="{895F0AA0-5E24-46AD-B548-E92112052B73}"/>
          </ac:spMkLst>
        </pc:spChg>
        <pc:spChg chg="add mod">
          <ac:chgData name="KIRILL TYROV" userId="96561e1cbb35a2f9" providerId="Windows Live" clId="Web-{64B7C955-2B4B-41F5-8B51-EB44D279C636}" dt="2021-08-01T09:34:46.939" v="867" actId="20577"/>
          <ac:spMkLst>
            <pc:docMk/>
            <pc:sldMk cId="3903102476" sldId="306"/>
            <ac:spMk id="16" creationId="{D886B72D-EB1C-4C2C-A362-CB31DBF9F710}"/>
          </ac:spMkLst>
        </pc:spChg>
        <pc:graphicFrameChg chg="add del mod modGraphic">
          <ac:chgData name="KIRILL TYROV" userId="96561e1cbb35a2f9" providerId="Windows Live" clId="Web-{64B7C955-2B4B-41F5-8B51-EB44D279C636}" dt="2021-08-01T08:54:59.144" v="265"/>
          <ac:graphicFrameMkLst>
            <pc:docMk/>
            <pc:sldMk cId="3903102476" sldId="306"/>
            <ac:graphicFrameMk id="4" creationId="{88FA93AB-9A8B-4F77-BDBC-6FE1E9C8EBD6}"/>
          </ac:graphicFrameMkLst>
        </pc:graphicFrameChg>
        <pc:picChg chg="add del mod">
          <ac:chgData name="KIRILL TYROV" userId="96561e1cbb35a2f9" providerId="Windows Live" clId="Web-{64B7C955-2B4B-41F5-8B51-EB44D279C636}" dt="2021-08-01T09:18:13.912" v="486"/>
          <ac:picMkLst>
            <pc:docMk/>
            <pc:sldMk cId="3903102476" sldId="306"/>
            <ac:picMk id="3" creationId="{CA7F755C-5251-4FF8-BC6D-51BAE6F70BC0}"/>
          </ac:picMkLst>
        </pc:picChg>
        <pc:picChg chg="add del mod modCrop">
          <ac:chgData name="KIRILL TYROV" userId="96561e1cbb35a2f9" providerId="Windows Live" clId="Web-{64B7C955-2B4B-41F5-8B51-EB44D279C636}" dt="2021-08-01T09:18:12.350" v="484"/>
          <ac:picMkLst>
            <pc:docMk/>
            <pc:sldMk cId="3903102476" sldId="306"/>
            <ac:picMk id="11" creationId="{22A146A9-4125-446E-B19C-1CAF6D92A337}"/>
          </ac:picMkLst>
        </pc:picChg>
      </pc:sldChg>
      <pc:sldChg chg="addSp modSp new del">
        <pc:chgData name="KIRILL TYROV" userId="96561e1cbb35a2f9" providerId="Windows Live" clId="Web-{64B7C955-2B4B-41F5-8B51-EB44D279C636}" dt="2021-08-01T09:45:20.875" v="868"/>
        <pc:sldMkLst>
          <pc:docMk/>
          <pc:sldMk cId="3716383403" sldId="307"/>
        </pc:sldMkLst>
        <pc:picChg chg="add mod">
          <ac:chgData name="KIRILL TYROV" userId="96561e1cbb35a2f9" providerId="Windows Live" clId="Web-{64B7C955-2B4B-41F5-8B51-EB44D279C636}" dt="2021-08-01T09:05:06.862" v="337" actId="14100"/>
          <ac:picMkLst>
            <pc:docMk/>
            <pc:sldMk cId="3716383403" sldId="307"/>
            <ac:picMk id="2" creationId="{C1AB8205-8ADA-492B-9490-AFED5F0C0FCA}"/>
          </ac:picMkLst>
        </pc:picChg>
      </pc:sldChg>
      <pc:sldChg chg="addSp delSp modSp new">
        <pc:chgData name="KIRILL TYROV" userId="96561e1cbb35a2f9" providerId="Windows Live" clId="Web-{64B7C955-2B4B-41F5-8B51-EB44D279C636}" dt="2021-08-01T09:32:17.071" v="842" actId="1076"/>
        <pc:sldMkLst>
          <pc:docMk/>
          <pc:sldMk cId="889780695" sldId="308"/>
        </pc:sldMkLst>
        <pc:spChg chg="add mod">
          <ac:chgData name="KIRILL TYROV" userId="96561e1cbb35a2f9" providerId="Windows Live" clId="Web-{64B7C955-2B4B-41F5-8B51-EB44D279C636}" dt="2021-08-01T09:32:09.118" v="840" actId="1076"/>
          <ac:spMkLst>
            <pc:docMk/>
            <pc:sldMk cId="889780695" sldId="308"/>
            <ac:spMk id="2" creationId="{A3BCE7BC-ABBA-44E3-A09B-2DDB6CBC792E}"/>
          </ac:spMkLst>
        </pc:spChg>
        <pc:spChg chg="add mod">
          <ac:chgData name="KIRILL TYROV" userId="96561e1cbb35a2f9" providerId="Windows Live" clId="Web-{64B7C955-2B4B-41F5-8B51-EB44D279C636}" dt="2021-08-01T09:17:16.067" v="477" actId="1076"/>
          <ac:spMkLst>
            <pc:docMk/>
            <pc:sldMk cId="889780695" sldId="308"/>
            <ac:spMk id="8" creationId="{ED9AA76C-F6E3-42E4-AB15-B677FC888388}"/>
          </ac:spMkLst>
        </pc:spChg>
        <pc:spChg chg="add">
          <ac:chgData name="KIRILL TYROV" userId="96561e1cbb35a2f9" providerId="Windows Live" clId="Web-{64B7C955-2B4B-41F5-8B51-EB44D279C636}" dt="2021-08-01T09:17:31.114" v="480"/>
          <ac:spMkLst>
            <pc:docMk/>
            <pc:sldMk cId="889780695" sldId="308"/>
            <ac:spMk id="12" creationId="{749D8D1C-AB06-4545-B386-00F33404DC91}"/>
          </ac:spMkLst>
        </pc:spChg>
        <pc:picChg chg="add mod">
          <ac:chgData name="KIRILL TYROV" userId="96561e1cbb35a2f9" providerId="Windows Live" clId="Web-{64B7C955-2B4B-41F5-8B51-EB44D279C636}" dt="2021-08-01T09:32:15.056" v="841" actId="1076"/>
          <ac:picMkLst>
            <pc:docMk/>
            <pc:sldMk cId="889780695" sldId="308"/>
            <ac:picMk id="4" creationId="{F842BA42-90F2-4024-8A73-67F50AAC8CB6}"/>
          </ac:picMkLst>
        </pc:picChg>
        <pc:picChg chg="add del">
          <ac:chgData name="KIRILL TYROV" userId="96561e1cbb35a2f9" providerId="Windows Live" clId="Web-{64B7C955-2B4B-41F5-8B51-EB44D279C636}" dt="2021-08-01T09:17:08.520" v="475"/>
          <ac:picMkLst>
            <pc:docMk/>
            <pc:sldMk cId="889780695" sldId="308"/>
            <ac:picMk id="6" creationId="{A1F07F00-4FE9-4C37-9FA2-3134CDA7558E}"/>
          </ac:picMkLst>
        </pc:picChg>
        <pc:picChg chg="add mod">
          <ac:chgData name="KIRILL TYROV" userId="96561e1cbb35a2f9" providerId="Windows Live" clId="Web-{64B7C955-2B4B-41F5-8B51-EB44D279C636}" dt="2021-08-01T09:32:17.071" v="842" actId="1076"/>
          <ac:picMkLst>
            <pc:docMk/>
            <pc:sldMk cId="889780695" sldId="308"/>
            <ac:picMk id="10" creationId="{F82FF2BA-CD03-492E-9667-19B45210E11B}"/>
          </ac:picMkLst>
        </pc:picChg>
      </pc:sldChg>
      <pc:sldChg chg="addSp modSp new">
        <pc:chgData name="KIRILL TYROV" userId="96561e1cbb35a2f9" providerId="Windows Live" clId="Web-{64B7C955-2B4B-41F5-8B51-EB44D279C636}" dt="2021-08-01T09:50:33.242" v="933" actId="14100"/>
        <pc:sldMkLst>
          <pc:docMk/>
          <pc:sldMk cId="2550770789" sldId="309"/>
        </pc:sldMkLst>
        <pc:spChg chg="add mod">
          <ac:chgData name="KIRILL TYROV" userId="96561e1cbb35a2f9" providerId="Windows Live" clId="Web-{64B7C955-2B4B-41F5-8B51-EB44D279C636}" dt="2021-08-01T09:50:33.242" v="933" actId="14100"/>
          <ac:spMkLst>
            <pc:docMk/>
            <pc:sldMk cId="2550770789" sldId="309"/>
            <ac:spMk id="3" creationId="{3B74D3C7-C1A1-45F6-A12C-4955BE147DC2}"/>
          </ac:spMkLst>
        </pc:spChg>
        <pc:picChg chg="add mod">
          <ac:chgData name="KIRILL TYROV" userId="96561e1cbb35a2f9" providerId="Windows Live" clId="Web-{64B7C955-2B4B-41F5-8B51-EB44D279C636}" dt="2021-08-01T09:48:19.536" v="877" actId="14100"/>
          <ac:picMkLst>
            <pc:docMk/>
            <pc:sldMk cId="2550770789" sldId="309"/>
            <ac:picMk id="2" creationId="{928C99EC-3DC7-4834-A0CA-85BC7CCB3A66}"/>
          </ac:picMkLst>
        </pc:picChg>
      </pc:sldChg>
      <pc:sldChg chg="addSp modSp new">
        <pc:chgData name="KIRILL TYROV" userId="96561e1cbb35a2f9" providerId="Windows Live" clId="Web-{64B7C955-2B4B-41F5-8B51-EB44D279C636}" dt="2021-08-01T09:55:40.311" v="1075" actId="20577"/>
        <pc:sldMkLst>
          <pc:docMk/>
          <pc:sldMk cId="687510189" sldId="310"/>
        </pc:sldMkLst>
        <pc:spChg chg="add mod">
          <ac:chgData name="KIRILL TYROV" userId="96561e1cbb35a2f9" providerId="Windows Live" clId="Web-{64B7C955-2B4B-41F5-8B51-EB44D279C636}" dt="2021-08-01T09:55:40.311" v="1075" actId="20577"/>
          <ac:spMkLst>
            <pc:docMk/>
            <pc:sldMk cId="687510189" sldId="310"/>
            <ac:spMk id="3" creationId="{A4F77ED0-844B-40F9-832D-2D9EC1FF7EBE}"/>
          </ac:spMkLst>
        </pc:spChg>
        <pc:picChg chg="add mod">
          <ac:chgData name="KIRILL TYROV" userId="96561e1cbb35a2f9" providerId="Windows Live" clId="Web-{64B7C955-2B4B-41F5-8B51-EB44D279C636}" dt="2021-08-01T09:52:51.479" v="941" actId="14100"/>
          <ac:picMkLst>
            <pc:docMk/>
            <pc:sldMk cId="687510189" sldId="310"/>
            <ac:picMk id="2" creationId="{505D9C9B-CF8F-4979-BDDC-702735B8C458}"/>
          </ac:picMkLst>
        </pc:picChg>
      </pc:sldChg>
      <pc:sldChg chg="new">
        <pc:chgData name="KIRILL TYROV" userId="96561e1cbb35a2f9" providerId="Windows Live" clId="Web-{64B7C955-2B4B-41F5-8B51-EB44D279C636}" dt="2021-08-01T09:52:58.573" v="942"/>
        <pc:sldMkLst>
          <pc:docMk/>
          <pc:sldMk cId="369030508" sldId="311"/>
        </pc:sldMkLst>
      </pc:sldChg>
    </pc:docChg>
  </pc:docChgLst>
  <pc:docChgLst>
    <pc:chgData name="KIRILL TYROV" userId="96561e1cbb35a2f9" providerId="Windows Live" clId="Web-{5007F20B-1C21-4067-AB3D-BFD1F329FC02}"/>
    <pc:docChg chg="modSld">
      <pc:chgData name="KIRILL TYROV" userId="96561e1cbb35a2f9" providerId="Windows Live" clId="Web-{5007F20B-1C21-4067-AB3D-BFD1F329FC02}" dt="2021-08-16T19:34:15.576" v="55" actId="20577"/>
      <pc:docMkLst>
        <pc:docMk/>
      </pc:docMkLst>
      <pc:sldChg chg="modSp">
        <pc:chgData name="KIRILL TYROV" userId="96561e1cbb35a2f9" providerId="Windows Live" clId="Web-{5007F20B-1C21-4067-AB3D-BFD1F329FC02}" dt="2021-08-16T19:34:15.576" v="55" actId="20577"/>
        <pc:sldMkLst>
          <pc:docMk/>
          <pc:sldMk cId="1351651579" sldId="256"/>
        </pc:sldMkLst>
        <pc:spChg chg="mod">
          <ac:chgData name="KIRILL TYROV" userId="96561e1cbb35a2f9" providerId="Windows Live" clId="Web-{5007F20B-1C21-4067-AB3D-BFD1F329FC02}" dt="2021-08-16T19:32:27.229" v="24" actId="20577"/>
          <ac:spMkLst>
            <pc:docMk/>
            <pc:sldMk cId="1351651579" sldId="256"/>
            <ac:spMk id="29" creationId="{13C309A4-10F6-4F21-B189-95425804C8F1}"/>
          </ac:spMkLst>
        </pc:spChg>
        <pc:spChg chg="mod">
          <ac:chgData name="KIRILL TYROV" userId="96561e1cbb35a2f9" providerId="Windows Live" clId="Web-{5007F20B-1C21-4067-AB3D-BFD1F329FC02}" dt="2021-08-16T19:34:15.576" v="55" actId="20577"/>
          <ac:spMkLst>
            <pc:docMk/>
            <pc:sldMk cId="1351651579" sldId="256"/>
            <ac:spMk id="30" creationId="{69D24002-B912-4B1C-9B2D-E0A055929DEC}"/>
          </ac:spMkLst>
        </pc:spChg>
      </pc:sldChg>
    </pc:docChg>
  </pc:docChgLst>
  <pc:docChgLst>
    <pc:chgData name="KIRILL TYROV" userId="96561e1cbb35a2f9" providerId="Windows Live" clId="Web-{DAF35D52-C1EA-4896-AE26-78E14D689009}"/>
    <pc:docChg chg="modSld">
      <pc:chgData name="KIRILL TYROV" userId="96561e1cbb35a2f9" providerId="Windows Live" clId="Web-{DAF35D52-C1EA-4896-AE26-78E14D689009}" dt="2021-07-30T19:39:23.341" v="345" actId="20577"/>
      <pc:docMkLst>
        <pc:docMk/>
      </pc:docMkLst>
      <pc:sldChg chg="addSp modSp">
        <pc:chgData name="KIRILL TYROV" userId="96561e1cbb35a2f9" providerId="Windows Live" clId="Web-{DAF35D52-C1EA-4896-AE26-78E14D689009}" dt="2021-07-30T19:39:23.341" v="345" actId="20577"/>
        <pc:sldMkLst>
          <pc:docMk/>
          <pc:sldMk cId="76052959" sldId="257"/>
        </pc:sldMkLst>
        <pc:spChg chg="mod">
          <ac:chgData name="KIRILL TYROV" userId="96561e1cbb35a2f9" providerId="Windows Live" clId="Web-{DAF35D52-C1EA-4896-AE26-78E14D689009}" dt="2021-07-30T19:37:42.823" v="312" actId="20577"/>
          <ac:spMkLst>
            <pc:docMk/>
            <pc:sldMk cId="76052959" sldId="257"/>
            <ac:spMk id="2" creationId="{96741A33-D3E6-4847-981B-DE6691DBE399}"/>
          </ac:spMkLst>
        </pc:spChg>
        <pc:spChg chg="add mod">
          <ac:chgData name="KIRILL TYROV" userId="96561e1cbb35a2f9" providerId="Windows Live" clId="Web-{DAF35D52-C1EA-4896-AE26-78E14D689009}" dt="2021-07-30T19:39:23.341" v="345" actId="20577"/>
          <ac:spMkLst>
            <pc:docMk/>
            <pc:sldMk cId="76052959" sldId="257"/>
            <ac:spMk id="3" creationId="{E9FD7342-82D2-4712-8CAD-13DAB7B420BB}"/>
          </ac:spMkLst>
        </pc:spChg>
      </pc:sldChg>
    </pc:docChg>
  </pc:docChgLst>
  <pc:docChgLst>
    <pc:chgData name="KIRILL TYROV" userId="96561e1cbb35a2f9" providerId="Windows Live" clId="Web-{2603FBE0-15D2-4AD3-9C1E-C41FAE144BDA}"/>
    <pc:docChg chg="addSld modSld sldOrd">
      <pc:chgData name="KIRILL TYROV" userId="96561e1cbb35a2f9" providerId="Windows Live" clId="Web-{2603FBE0-15D2-4AD3-9C1E-C41FAE144BDA}" dt="2021-07-31T07:12:45.243" v="233" actId="20577"/>
      <pc:docMkLst>
        <pc:docMk/>
      </pc:docMkLst>
      <pc:sldChg chg="modSp">
        <pc:chgData name="KIRILL TYROV" userId="96561e1cbb35a2f9" providerId="Windows Live" clId="Web-{2603FBE0-15D2-4AD3-9C1E-C41FAE144BDA}" dt="2021-07-31T07:12:45.243" v="233" actId="20577"/>
        <pc:sldMkLst>
          <pc:docMk/>
          <pc:sldMk cId="76052959" sldId="257"/>
        </pc:sldMkLst>
        <pc:spChg chg="mod">
          <ac:chgData name="KIRILL TYROV" userId="96561e1cbb35a2f9" providerId="Windows Live" clId="Web-{2603FBE0-15D2-4AD3-9C1E-C41FAE144BDA}" dt="2021-07-31T07:12:45.243" v="233" actId="20577"/>
          <ac:spMkLst>
            <pc:docMk/>
            <pc:sldMk cId="76052959" sldId="257"/>
            <ac:spMk id="3" creationId="{E9FD7342-82D2-4712-8CAD-13DAB7B420BB}"/>
          </ac:spMkLst>
        </pc:spChg>
      </pc:sldChg>
      <pc:sldChg chg="addSp delSp modSp ord">
        <pc:chgData name="KIRILL TYROV" userId="96561e1cbb35a2f9" providerId="Windows Live" clId="Web-{2603FBE0-15D2-4AD3-9C1E-C41FAE144BDA}" dt="2021-07-31T07:03:41.604" v="117" actId="20577"/>
        <pc:sldMkLst>
          <pc:docMk/>
          <pc:sldMk cId="214832199" sldId="277"/>
        </pc:sldMkLst>
        <pc:spChg chg="del">
          <ac:chgData name="KIRILL TYROV" userId="96561e1cbb35a2f9" providerId="Windows Live" clId="Web-{2603FBE0-15D2-4AD3-9C1E-C41FAE144BDA}" dt="2021-07-31T06:58:56.470" v="1"/>
          <ac:spMkLst>
            <pc:docMk/>
            <pc:sldMk cId="214832199" sldId="277"/>
            <ac:spMk id="2" creationId="{17901F99-0E19-4382-B29C-DC4AEE89647C}"/>
          </ac:spMkLst>
        </pc:spChg>
        <pc:spChg chg="add mod">
          <ac:chgData name="KIRILL TYROV" userId="96561e1cbb35a2f9" providerId="Windows Live" clId="Web-{2603FBE0-15D2-4AD3-9C1E-C41FAE144BDA}" dt="2021-07-31T07:03:41.604" v="117" actId="20577"/>
          <ac:spMkLst>
            <pc:docMk/>
            <pc:sldMk cId="214832199" sldId="277"/>
            <ac:spMk id="4" creationId="{BB1909EF-2310-4ECC-BE6C-CDBC83EC75C6}"/>
          </ac:spMkLst>
        </pc:spChg>
        <pc:picChg chg="add mod modCrop">
          <ac:chgData name="KIRILL TYROV" userId="96561e1cbb35a2f9" providerId="Windows Live" clId="Web-{2603FBE0-15D2-4AD3-9C1E-C41FAE144BDA}" dt="2021-07-31T06:59:54.317" v="13" actId="1076"/>
          <ac:picMkLst>
            <pc:docMk/>
            <pc:sldMk cId="214832199" sldId="277"/>
            <ac:picMk id="3" creationId="{4B342418-9C43-416C-8E97-9740848C23E7}"/>
          </ac:picMkLst>
        </pc:picChg>
      </pc:sldChg>
      <pc:sldChg chg="addSp modSp new">
        <pc:chgData name="KIRILL TYROV" userId="96561e1cbb35a2f9" providerId="Windows Live" clId="Web-{2603FBE0-15D2-4AD3-9C1E-C41FAE144BDA}" dt="2021-07-31T07:11:45.101" v="225" actId="20577"/>
        <pc:sldMkLst>
          <pc:docMk/>
          <pc:sldMk cId="3211727234" sldId="278"/>
        </pc:sldMkLst>
        <pc:spChg chg="add mod">
          <ac:chgData name="KIRILL TYROV" userId="96561e1cbb35a2f9" providerId="Windows Live" clId="Web-{2603FBE0-15D2-4AD3-9C1E-C41FAE144BDA}" dt="2021-07-31T07:11:45.101" v="225" actId="20577"/>
          <ac:spMkLst>
            <pc:docMk/>
            <pc:sldMk cId="3211727234" sldId="278"/>
            <ac:spMk id="2" creationId="{7011ED53-03B8-46F3-B316-02BFA04A2335}"/>
          </ac:spMkLst>
        </pc:spChg>
      </pc:sldChg>
    </pc:docChg>
  </pc:docChgLst>
  <pc:docChgLst>
    <pc:chgData name="KIRILL TYROV" userId="96561e1cbb35a2f9" providerId="Windows Live" clId="Web-{3EE64CD3-FAAC-4479-9C02-461DA351C733}"/>
    <pc:docChg chg="modSld">
      <pc:chgData name="KIRILL TYROV" userId="96561e1cbb35a2f9" providerId="Windows Live" clId="Web-{3EE64CD3-FAAC-4479-9C02-461DA351C733}" dt="2021-08-16T19:44:05.562" v="43" actId="20577"/>
      <pc:docMkLst>
        <pc:docMk/>
      </pc:docMkLst>
      <pc:sldChg chg="modSp">
        <pc:chgData name="KIRILL TYROV" userId="96561e1cbb35a2f9" providerId="Windows Live" clId="Web-{3EE64CD3-FAAC-4479-9C02-461DA351C733}" dt="2021-08-16T19:44:05.562" v="43" actId="20577"/>
        <pc:sldMkLst>
          <pc:docMk/>
          <pc:sldMk cId="76052959" sldId="257"/>
        </pc:sldMkLst>
        <pc:spChg chg="mod">
          <ac:chgData name="KIRILL TYROV" userId="96561e1cbb35a2f9" providerId="Windows Live" clId="Web-{3EE64CD3-FAAC-4479-9C02-461DA351C733}" dt="2021-08-16T19:44:05.562" v="43" actId="20577"/>
          <ac:spMkLst>
            <pc:docMk/>
            <pc:sldMk cId="76052959" sldId="257"/>
            <ac:spMk id="3" creationId="{E9FD7342-82D2-4712-8CAD-13DAB7B420BB}"/>
          </ac:spMkLst>
        </pc:spChg>
      </pc:sldChg>
    </pc:docChg>
  </pc:docChgLst>
  <pc:docChgLst>
    <pc:chgData name="KIRILL TYROV" userId="96561e1cbb35a2f9" providerId="Windows Live" clId="Web-{4298AA74-B5A9-40C5-AFCF-A8BC7C8CD91F}"/>
    <pc:docChg chg="modSld">
      <pc:chgData name="KIRILL TYROV" userId="96561e1cbb35a2f9" providerId="Windows Live" clId="Web-{4298AA74-B5A9-40C5-AFCF-A8BC7C8CD91F}" dt="2021-08-01T09:57:06.017" v="16" actId="20577"/>
      <pc:docMkLst>
        <pc:docMk/>
      </pc:docMkLst>
      <pc:sldChg chg="modSp">
        <pc:chgData name="KIRILL TYROV" userId="96561e1cbb35a2f9" providerId="Windows Live" clId="Web-{4298AA74-B5A9-40C5-AFCF-A8BC7C8CD91F}" dt="2021-08-01T09:57:06.017" v="16" actId="20577"/>
        <pc:sldMkLst>
          <pc:docMk/>
          <pc:sldMk cId="687510189" sldId="310"/>
        </pc:sldMkLst>
        <pc:spChg chg="mod">
          <ac:chgData name="KIRILL TYROV" userId="96561e1cbb35a2f9" providerId="Windows Live" clId="Web-{4298AA74-B5A9-40C5-AFCF-A8BC7C8CD91F}" dt="2021-08-01T09:57:06.017" v="16" actId="20577"/>
          <ac:spMkLst>
            <pc:docMk/>
            <pc:sldMk cId="687510189" sldId="310"/>
            <ac:spMk id="3" creationId="{A4F77ED0-844B-40F9-832D-2D9EC1FF7EBE}"/>
          </ac:spMkLst>
        </pc:spChg>
      </pc:sldChg>
    </pc:docChg>
  </pc:docChgLst>
  <pc:docChgLst>
    <pc:chgData name="KIRILL TYROV" userId="96561e1cbb35a2f9" providerId="Windows Live" clId="Web-{8FAA04D2-8033-4F49-9D55-84D80560D192}"/>
    <pc:docChg chg="addSld modSld sldOrd">
      <pc:chgData name="KIRILL TYROV" userId="96561e1cbb35a2f9" providerId="Windows Live" clId="Web-{8FAA04D2-8033-4F49-9D55-84D80560D192}" dt="2021-07-31T16:19:34.061" v="368"/>
      <pc:docMkLst>
        <pc:docMk/>
      </pc:docMkLst>
      <pc:sldChg chg="modSp">
        <pc:chgData name="KIRILL TYROV" userId="96561e1cbb35a2f9" providerId="Windows Live" clId="Web-{8FAA04D2-8033-4F49-9D55-84D80560D192}" dt="2021-07-31T15:08:45.616" v="193" actId="20577"/>
        <pc:sldMkLst>
          <pc:docMk/>
          <pc:sldMk cId="76052959" sldId="257"/>
        </pc:sldMkLst>
        <pc:spChg chg="mod">
          <ac:chgData name="KIRILL TYROV" userId="96561e1cbb35a2f9" providerId="Windows Live" clId="Web-{8FAA04D2-8033-4F49-9D55-84D80560D192}" dt="2021-07-31T15:08:45.616" v="193" actId="20577"/>
          <ac:spMkLst>
            <pc:docMk/>
            <pc:sldMk cId="76052959" sldId="257"/>
            <ac:spMk id="3" creationId="{E9FD7342-82D2-4712-8CAD-13DAB7B420BB}"/>
          </ac:spMkLst>
        </pc:spChg>
      </pc:sldChg>
      <pc:sldChg chg="modSp">
        <pc:chgData name="KIRILL TYROV" userId="96561e1cbb35a2f9" providerId="Windows Live" clId="Web-{8FAA04D2-8033-4F49-9D55-84D80560D192}" dt="2021-07-31T15:16:39.768" v="260"/>
        <pc:sldMkLst>
          <pc:docMk/>
          <pc:sldMk cId="2626696995" sldId="261"/>
        </pc:sldMkLst>
        <pc:picChg chg="mod">
          <ac:chgData name="KIRILL TYROV" userId="96561e1cbb35a2f9" providerId="Windows Live" clId="Web-{8FAA04D2-8033-4F49-9D55-84D80560D192}" dt="2021-07-31T15:16:32.565" v="258"/>
          <ac:picMkLst>
            <pc:docMk/>
            <pc:sldMk cId="2626696995" sldId="261"/>
            <ac:picMk id="2" creationId="{FAA25F91-908A-401F-8351-60979866BBCC}"/>
          </ac:picMkLst>
        </pc:picChg>
        <pc:picChg chg="mod">
          <ac:chgData name="KIRILL TYROV" userId="96561e1cbb35a2f9" providerId="Windows Live" clId="Web-{8FAA04D2-8033-4F49-9D55-84D80560D192}" dt="2021-07-31T15:16:39.768" v="260"/>
          <ac:picMkLst>
            <pc:docMk/>
            <pc:sldMk cId="2626696995" sldId="261"/>
            <ac:picMk id="50" creationId="{DD455357-BF59-4837-891A-CF487D1F3EE0}"/>
          </ac:picMkLst>
        </pc:picChg>
      </pc:sldChg>
      <pc:sldChg chg="modSp">
        <pc:chgData name="KIRILL TYROV" userId="96561e1cbb35a2f9" providerId="Windows Live" clId="Web-{8FAA04D2-8033-4F49-9D55-84D80560D192}" dt="2021-07-31T15:16:20.908" v="255"/>
        <pc:sldMkLst>
          <pc:docMk/>
          <pc:sldMk cId="3541742350" sldId="262"/>
        </pc:sldMkLst>
        <pc:spChg chg="mod">
          <ac:chgData name="KIRILL TYROV" userId="96561e1cbb35a2f9" providerId="Windows Live" clId="Web-{8FAA04D2-8033-4F49-9D55-84D80560D192}" dt="2021-07-31T15:16:20.908" v="255"/>
          <ac:spMkLst>
            <pc:docMk/>
            <pc:sldMk cId="3541742350" sldId="262"/>
            <ac:spMk id="5" creationId="{31556BE4-B812-481C-BCCD-48775B7F9E85}"/>
          </ac:spMkLst>
        </pc:spChg>
        <pc:picChg chg="mod">
          <ac:chgData name="KIRILL TYROV" userId="96561e1cbb35a2f9" providerId="Windows Live" clId="Web-{8FAA04D2-8033-4F49-9D55-84D80560D192}" dt="2021-07-31T15:16:18.955" v="254"/>
          <ac:picMkLst>
            <pc:docMk/>
            <pc:sldMk cId="3541742350" sldId="262"/>
            <ac:picMk id="4" creationId="{119F1926-7E23-4147-8255-270F5994A788}"/>
          </ac:picMkLst>
        </pc:picChg>
      </pc:sldChg>
      <pc:sldChg chg="modSp">
        <pc:chgData name="KIRILL TYROV" userId="96561e1cbb35a2f9" providerId="Windows Live" clId="Web-{8FAA04D2-8033-4F49-9D55-84D80560D192}" dt="2021-07-31T15:16:15.596" v="253"/>
        <pc:sldMkLst>
          <pc:docMk/>
          <pc:sldMk cId="2683069973" sldId="263"/>
        </pc:sldMkLst>
        <pc:picChg chg="mod">
          <ac:chgData name="KIRILL TYROV" userId="96561e1cbb35a2f9" providerId="Windows Live" clId="Web-{8FAA04D2-8033-4F49-9D55-84D80560D192}" dt="2021-07-31T15:16:13.971" v="252"/>
          <ac:picMkLst>
            <pc:docMk/>
            <pc:sldMk cId="2683069973" sldId="263"/>
            <ac:picMk id="5" creationId="{C25AFF11-CFFF-4C61-8F7D-DE4873F6CED7}"/>
          </ac:picMkLst>
        </pc:picChg>
        <pc:picChg chg="mod">
          <ac:chgData name="KIRILL TYROV" userId="96561e1cbb35a2f9" providerId="Windows Live" clId="Web-{8FAA04D2-8033-4F49-9D55-84D80560D192}" dt="2021-07-31T15:16:15.596" v="253"/>
          <ac:picMkLst>
            <pc:docMk/>
            <pc:sldMk cId="2683069973" sldId="263"/>
            <ac:picMk id="6" creationId="{0D061592-F05C-4557-BE46-78A67E695BBF}"/>
          </ac:picMkLst>
        </pc:picChg>
        <pc:picChg chg="mod">
          <ac:chgData name="KIRILL TYROV" userId="96561e1cbb35a2f9" providerId="Windows Live" clId="Web-{8FAA04D2-8033-4F49-9D55-84D80560D192}" dt="2021-07-31T15:16:11.799" v="251"/>
          <ac:picMkLst>
            <pc:docMk/>
            <pc:sldMk cId="2683069973" sldId="263"/>
            <ac:picMk id="7" creationId="{066729D0-6BD6-46D9-A30E-8312ED086850}"/>
          </ac:picMkLst>
        </pc:picChg>
      </pc:sldChg>
      <pc:sldChg chg="modSp">
        <pc:chgData name="KIRILL TYROV" userId="96561e1cbb35a2f9" providerId="Windows Live" clId="Web-{8FAA04D2-8033-4F49-9D55-84D80560D192}" dt="2021-07-31T15:16:06.486" v="250"/>
        <pc:sldMkLst>
          <pc:docMk/>
          <pc:sldMk cId="3153211071" sldId="264"/>
        </pc:sldMkLst>
        <pc:picChg chg="mod">
          <ac:chgData name="KIRILL TYROV" userId="96561e1cbb35a2f9" providerId="Windows Live" clId="Web-{8FAA04D2-8033-4F49-9D55-84D80560D192}" dt="2021-07-31T15:16:06.486" v="250"/>
          <ac:picMkLst>
            <pc:docMk/>
            <pc:sldMk cId="3153211071" sldId="264"/>
            <ac:picMk id="7" creationId="{0C09D5DF-C401-42C2-86D3-F2505D77C71C}"/>
          </ac:picMkLst>
        </pc:picChg>
        <pc:picChg chg="mod">
          <ac:chgData name="KIRILL TYROV" userId="96561e1cbb35a2f9" providerId="Windows Live" clId="Web-{8FAA04D2-8033-4F49-9D55-84D80560D192}" dt="2021-07-31T15:16:03.345" v="249"/>
          <ac:picMkLst>
            <pc:docMk/>
            <pc:sldMk cId="3153211071" sldId="264"/>
            <ac:picMk id="9" creationId="{79AC2E0C-DCA7-40AB-963F-C123104C3347}"/>
          </ac:picMkLst>
        </pc:picChg>
      </pc:sldChg>
      <pc:sldChg chg="modSp">
        <pc:chgData name="KIRILL TYROV" userId="96561e1cbb35a2f9" providerId="Windows Live" clId="Web-{8FAA04D2-8033-4F49-9D55-84D80560D192}" dt="2021-07-31T15:15:57.048" v="248"/>
        <pc:sldMkLst>
          <pc:docMk/>
          <pc:sldMk cId="1107453305" sldId="265"/>
        </pc:sldMkLst>
        <pc:spChg chg="mod">
          <ac:chgData name="KIRILL TYROV" userId="96561e1cbb35a2f9" providerId="Windows Live" clId="Web-{8FAA04D2-8033-4F49-9D55-84D80560D192}" dt="2021-07-31T15:15:55.438" v="247"/>
          <ac:spMkLst>
            <pc:docMk/>
            <pc:sldMk cId="1107453305" sldId="265"/>
            <ac:spMk id="6" creationId="{33DA9381-F774-4364-B623-CFA963F62704}"/>
          </ac:spMkLst>
        </pc:spChg>
        <pc:picChg chg="mod">
          <ac:chgData name="KIRILL TYROV" userId="96561e1cbb35a2f9" providerId="Windows Live" clId="Web-{8FAA04D2-8033-4F49-9D55-84D80560D192}" dt="2021-07-31T15:15:57.048" v="248"/>
          <ac:picMkLst>
            <pc:docMk/>
            <pc:sldMk cId="1107453305" sldId="265"/>
            <ac:picMk id="4" creationId="{B175233D-0920-4D76-9379-9C8B09696D4C}"/>
          </ac:picMkLst>
        </pc:picChg>
      </pc:sldChg>
      <pc:sldChg chg="modSp">
        <pc:chgData name="KIRILL TYROV" userId="96561e1cbb35a2f9" providerId="Windows Live" clId="Web-{8FAA04D2-8033-4F49-9D55-84D80560D192}" dt="2021-07-31T15:15:51.016" v="246"/>
        <pc:sldMkLst>
          <pc:docMk/>
          <pc:sldMk cId="1345978724" sldId="266"/>
        </pc:sldMkLst>
        <pc:spChg chg="mod">
          <ac:chgData name="KIRILL TYROV" userId="96561e1cbb35a2f9" providerId="Windows Live" clId="Web-{8FAA04D2-8033-4F49-9D55-84D80560D192}" dt="2021-07-31T15:15:51.016" v="246"/>
          <ac:spMkLst>
            <pc:docMk/>
            <pc:sldMk cId="1345978724" sldId="266"/>
            <ac:spMk id="6" creationId="{67F76473-94C8-435F-A199-01DF33F5D2AA}"/>
          </ac:spMkLst>
        </pc:spChg>
        <pc:picChg chg="mod">
          <ac:chgData name="KIRILL TYROV" userId="96561e1cbb35a2f9" providerId="Windows Live" clId="Web-{8FAA04D2-8033-4F49-9D55-84D80560D192}" dt="2021-07-31T15:15:47.688" v="244"/>
          <ac:picMkLst>
            <pc:docMk/>
            <pc:sldMk cId="1345978724" sldId="266"/>
            <ac:picMk id="3" creationId="{3DA4A007-64EE-430F-825C-B01AE4E3C6C8}"/>
          </ac:picMkLst>
        </pc:picChg>
        <pc:picChg chg="mod">
          <ac:chgData name="KIRILL TYROV" userId="96561e1cbb35a2f9" providerId="Windows Live" clId="Web-{8FAA04D2-8033-4F49-9D55-84D80560D192}" dt="2021-07-31T15:15:49.032" v="245"/>
          <ac:picMkLst>
            <pc:docMk/>
            <pc:sldMk cId="1345978724" sldId="266"/>
            <ac:picMk id="4" creationId="{029E5A09-7A2F-4382-8EF4-2B7381A4695D}"/>
          </ac:picMkLst>
        </pc:picChg>
      </pc:sldChg>
      <pc:sldChg chg="modSp">
        <pc:chgData name="KIRILL TYROV" userId="96561e1cbb35a2f9" providerId="Windows Live" clId="Web-{8FAA04D2-8033-4F49-9D55-84D80560D192}" dt="2021-07-31T15:15:44.860" v="243"/>
        <pc:sldMkLst>
          <pc:docMk/>
          <pc:sldMk cId="3533002749" sldId="267"/>
        </pc:sldMkLst>
        <pc:spChg chg="mod">
          <ac:chgData name="KIRILL TYROV" userId="96561e1cbb35a2f9" providerId="Windows Live" clId="Web-{8FAA04D2-8033-4F49-9D55-84D80560D192}" dt="2021-07-31T15:15:43.751" v="242"/>
          <ac:spMkLst>
            <pc:docMk/>
            <pc:sldMk cId="3533002749" sldId="267"/>
            <ac:spMk id="4" creationId="{A70CF6A0-68BA-4EDC-B164-5EA6177E621A}"/>
          </ac:spMkLst>
        </pc:spChg>
        <pc:picChg chg="mod">
          <ac:chgData name="KIRILL TYROV" userId="96561e1cbb35a2f9" providerId="Windows Live" clId="Web-{8FAA04D2-8033-4F49-9D55-84D80560D192}" dt="2021-07-31T15:15:44.860" v="243"/>
          <ac:picMkLst>
            <pc:docMk/>
            <pc:sldMk cId="3533002749" sldId="267"/>
            <ac:picMk id="2" creationId="{700D4EAF-5F0A-4ECB-8207-E3F9F0A5FED7}"/>
          </ac:picMkLst>
        </pc:picChg>
      </pc:sldChg>
      <pc:sldChg chg="modSp">
        <pc:chgData name="KIRILL TYROV" userId="96561e1cbb35a2f9" providerId="Windows Live" clId="Web-{8FAA04D2-8033-4F49-9D55-84D80560D192}" dt="2021-07-31T15:15:40.657" v="241" actId="1076"/>
        <pc:sldMkLst>
          <pc:docMk/>
          <pc:sldMk cId="1644252472" sldId="268"/>
        </pc:sldMkLst>
        <pc:spChg chg="mod">
          <ac:chgData name="KIRILL TYROV" userId="96561e1cbb35a2f9" providerId="Windows Live" clId="Web-{8FAA04D2-8033-4F49-9D55-84D80560D192}" dt="2021-07-31T15:15:40.657" v="241" actId="1076"/>
          <ac:spMkLst>
            <pc:docMk/>
            <pc:sldMk cId="1644252472" sldId="268"/>
            <ac:spMk id="4" creationId="{78C176B1-C648-4BE2-B859-9352802AA3DA}"/>
          </ac:spMkLst>
        </pc:spChg>
        <pc:picChg chg="mod">
          <ac:chgData name="KIRILL TYROV" userId="96561e1cbb35a2f9" providerId="Windows Live" clId="Web-{8FAA04D2-8033-4F49-9D55-84D80560D192}" dt="2021-07-31T15:15:37.032" v="240" actId="1076"/>
          <ac:picMkLst>
            <pc:docMk/>
            <pc:sldMk cId="1644252472" sldId="268"/>
            <ac:picMk id="2" creationId="{940A7C33-5FD9-4D6C-8D29-855043765CA5}"/>
          </ac:picMkLst>
        </pc:picChg>
      </pc:sldChg>
      <pc:sldChg chg="modSp">
        <pc:chgData name="KIRILL TYROV" userId="96561e1cbb35a2f9" providerId="Windows Live" clId="Web-{8FAA04D2-8033-4F49-9D55-84D80560D192}" dt="2021-07-31T15:15:27.250" v="238"/>
        <pc:sldMkLst>
          <pc:docMk/>
          <pc:sldMk cId="4179415175" sldId="269"/>
        </pc:sldMkLst>
        <pc:spChg chg="mod">
          <ac:chgData name="KIRILL TYROV" userId="96561e1cbb35a2f9" providerId="Windows Live" clId="Web-{8FAA04D2-8033-4F49-9D55-84D80560D192}" dt="2021-07-31T15:15:27.250" v="238"/>
          <ac:spMkLst>
            <pc:docMk/>
            <pc:sldMk cId="4179415175" sldId="269"/>
            <ac:spMk id="4" creationId="{2350E8E4-869B-4975-BFB9-52175638B941}"/>
          </ac:spMkLst>
        </pc:spChg>
        <pc:picChg chg="mod">
          <ac:chgData name="KIRILL TYROV" userId="96561e1cbb35a2f9" providerId="Windows Live" clId="Web-{8FAA04D2-8033-4F49-9D55-84D80560D192}" dt="2021-07-31T15:15:24.813" v="237"/>
          <ac:picMkLst>
            <pc:docMk/>
            <pc:sldMk cId="4179415175" sldId="269"/>
            <ac:picMk id="2" creationId="{AA658E49-1A1C-471A-9FD1-A50476D1B5B7}"/>
          </ac:picMkLst>
        </pc:picChg>
      </pc:sldChg>
      <pc:sldChg chg="modSp">
        <pc:chgData name="KIRILL TYROV" userId="96561e1cbb35a2f9" providerId="Windows Live" clId="Web-{8FAA04D2-8033-4F49-9D55-84D80560D192}" dt="2021-07-31T15:15:21.297" v="235"/>
        <pc:sldMkLst>
          <pc:docMk/>
          <pc:sldMk cId="692504704" sldId="271"/>
        </pc:sldMkLst>
        <pc:picChg chg="mod">
          <ac:chgData name="KIRILL TYROV" userId="96561e1cbb35a2f9" providerId="Windows Live" clId="Web-{8FAA04D2-8033-4F49-9D55-84D80560D192}" dt="2021-07-31T15:15:21.297" v="235"/>
          <ac:picMkLst>
            <pc:docMk/>
            <pc:sldMk cId="692504704" sldId="271"/>
            <ac:picMk id="2" creationId="{63465599-8894-4A21-BBB8-20182F1EE706}"/>
          </ac:picMkLst>
        </pc:picChg>
      </pc:sldChg>
      <pc:sldChg chg="modSp">
        <pc:chgData name="KIRILL TYROV" userId="96561e1cbb35a2f9" providerId="Windows Live" clId="Web-{8FAA04D2-8033-4F49-9D55-84D80560D192}" dt="2021-07-31T15:15:17.437" v="234"/>
        <pc:sldMkLst>
          <pc:docMk/>
          <pc:sldMk cId="403599915" sldId="272"/>
        </pc:sldMkLst>
        <pc:spChg chg="mod">
          <ac:chgData name="KIRILL TYROV" userId="96561e1cbb35a2f9" providerId="Windows Live" clId="Web-{8FAA04D2-8033-4F49-9D55-84D80560D192}" dt="2021-07-31T15:15:17.437" v="234"/>
          <ac:spMkLst>
            <pc:docMk/>
            <pc:sldMk cId="403599915" sldId="272"/>
            <ac:spMk id="4" creationId="{A0F2127E-0CF2-42BA-AC7C-D50B4BF1C134}"/>
          </ac:spMkLst>
        </pc:spChg>
        <pc:picChg chg="mod">
          <ac:chgData name="KIRILL TYROV" userId="96561e1cbb35a2f9" providerId="Windows Live" clId="Web-{8FAA04D2-8033-4F49-9D55-84D80560D192}" dt="2021-07-31T15:15:14.687" v="233"/>
          <ac:picMkLst>
            <pc:docMk/>
            <pc:sldMk cId="403599915" sldId="272"/>
            <ac:picMk id="2" creationId="{88D9DDA1-527B-4CBE-A08A-0A3A5F17003B}"/>
          </ac:picMkLst>
        </pc:picChg>
      </pc:sldChg>
      <pc:sldChg chg="addSp delSp modSp">
        <pc:chgData name="KIRILL TYROV" userId="96561e1cbb35a2f9" providerId="Windows Live" clId="Web-{8FAA04D2-8033-4F49-9D55-84D80560D192}" dt="2021-07-31T15:15:05.453" v="231" actId="1076"/>
        <pc:sldMkLst>
          <pc:docMk/>
          <pc:sldMk cId="830293699" sldId="273"/>
        </pc:sldMkLst>
        <pc:picChg chg="del mod">
          <ac:chgData name="KIRILL TYROV" userId="96561e1cbb35a2f9" providerId="Windows Live" clId="Web-{8FAA04D2-8033-4F49-9D55-84D80560D192}" dt="2021-07-31T15:14:59.859" v="230"/>
          <ac:picMkLst>
            <pc:docMk/>
            <pc:sldMk cId="830293699" sldId="273"/>
            <ac:picMk id="3" creationId="{A7241F8E-87F3-4FDB-8267-B35F6DDF27D4}"/>
          </ac:picMkLst>
        </pc:picChg>
        <pc:picChg chg="mod">
          <ac:chgData name="KIRILL TYROV" userId="96561e1cbb35a2f9" providerId="Windows Live" clId="Web-{8FAA04D2-8033-4F49-9D55-84D80560D192}" dt="2021-07-31T15:14:50.452" v="226" actId="14100"/>
          <ac:picMkLst>
            <pc:docMk/>
            <pc:sldMk cId="830293699" sldId="273"/>
            <ac:picMk id="4" creationId="{9CD634C3-CA40-428F-9993-F9940A5D8019}"/>
          </ac:picMkLst>
        </pc:picChg>
        <pc:picChg chg="add mod">
          <ac:chgData name="KIRILL TYROV" userId="96561e1cbb35a2f9" providerId="Windows Live" clId="Web-{8FAA04D2-8033-4F49-9D55-84D80560D192}" dt="2021-07-31T15:15:05.453" v="231" actId="1076"/>
          <ac:picMkLst>
            <pc:docMk/>
            <pc:sldMk cId="830293699" sldId="273"/>
            <ac:picMk id="5" creationId="{A460CBE3-5568-4427-85F7-A87F1497C8AF}"/>
          </ac:picMkLst>
        </pc:picChg>
      </pc:sldChg>
      <pc:sldChg chg="modSp">
        <pc:chgData name="KIRILL TYROV" userId="96561e1cbb35a2f9" providerId="Windows Live" clId="Web-{8FAA04D2-8033-4F49-9D55-84D80560D192}" dt="2021-07-31T15:14:14.889" v="222"/>
        <pc:sldMkLst>
          <pc:docMk/>
          <pc:sldMk cId="515134544" sldId="276"/>
        </pc:sldMkLst>
        <pc:picChg chg="mod">
          <ac:chgData name="KIRILL TYROV" userId="96561e1cbb35a2f9" providerId="Windows Live" clId="Web-{8FAA04D2-8033-4F49-9D55-84D80560D192}" dt="2021-07-31T15:14:14.889" v="222"/>
          <ac:picMkLst>
            <pc:docMk/>
            <pc:sldMk cId="515134544" sldId="276"/>
            <ac:picMk id="2" creationId="{AA1C594B-6DE9-46EC-BBE7-ED259A003F42}"/>
          </ac:picMkLst>
        </pc:picChg>
      </pc:sldChg>
      <pc:sldChg chg="modSp">
        <pc:chgData name="KIRILL TYROV" userId="96561e1cbb35a2f9" providerId="Windows Live" clId="Web-{8FAA04D2-8033-4F49-9D55-84D80560D192}" dt="2021-07-31T15:14:26.968" v="224"/>
        <pc:sldMkLst>
          <pc:docMk/>
          <pc:sldMk cId="214832199" sldId="277"/>
        </pc:sldMkLst>
        <pc:picChg chg="mod">
          <ac:chgData name="KIRILL TYROV" userId="96561e1cbb35a2f9" providerId="Windows Live" clId="Web-{8FAA04D2-8033-4F49-9D55-84D80560D192}" dt="2021-07-31T15:14:26.968" v="224"/>
          <ac:picMkLst>
            <pc:docMk/>
            <pc:sldMk cId="214832199" sldId="277"/>
            <ac:picMk id="3" creationId="{4B342418-9C43-416C-8E97-9740848C23E7}"/>
          </ac:picMkLst>
        </pc:picChg>
      </pc:sldChg>
      <pc:sldChg chg="modSp">
        <pc:chgData name="KIRILL TYROV" userId="96561e1cbb35a2f9" providerId="Windows Live" clId="Web-{8FAA04D2-8033-4F49-9D55-84D80560D192}" dt="2021-07-31T15:14:19.780" v="223"/>
        <pc:sldMkLst>
          <pc:docMk/>
          <pc:sldMk cId="3211727234" sldId="278"/>
        </pc:sldMkLst>
        <pc:picChg chg="mod">
          <ac:chgData name="KIRILL TYROV" userId="96561e1cbb35a2f9" providerId="Windows Live" clId="Web-{8FAA04D2-8033-4F49-9D55-84D80560D192}" dt="2021-07-31T15:14:19.780" v="223"/>
          <ac:picMkLst>
            <pc:docMk/>
            <pc:sldMk cId="3211727234" sldId="278"/>
            <ac:picMk id="3" creationId="{DEF6D069-DC87-4E73-9354-29CE527763B0}"/>
          </ac:picMkLst>
        </pc:picChg>
      </pc:sldChg>
      <pc:sldChg chg="addSp delSp modSp">
        <pc:chgData name="KIRILL TYROV" userId="96561e1cbb35a2f9" providerId="Windows Live" clId="Web-{8FAA04D2-8033-4F49-9D55-84D80560D192}" dt="2021-07-31T14:52:10.935" v="77" actId="1076"/>
        <pc:sldMkLst>
          <pc:docMk/>
          <pc:sldMk cId="3262207416" sldId="290"/>
        </pc:sldMkLst>
        <pc:spChg chg="add del mod">
          <ac:chgData name="KIRILL TYROV" userId="96561e1cbb35a2f9" providerId="Windows Live" clId="Web-{8FAA04D2-8033-4F49-9D55-84D80560D192}" dt="2021-07-31T14:44:22.924" v="19"/>
          <ac:spMkLst>
            <pc:docMk/>
            <pc:sldMk cId="3262207416" sldId="290"/>
            <ac:spMk id="2" creationId="{D22767F5-DD89-405F-B01F-8A632938181C}"/>
          </ac:spMkLst>
        </pc:spChg>
        <pc:spChg chg="add mod">
          <ac:chgData name="KIRILL TYROV" userId="96561e1cbb35a2f9" providerId="Windows Live" clId="Web-{8FAA04D2-8033-4F49-9D55-84D80560D192}" dt="2021-07-31T14:44:54.893" v="26" actId="1076"/>
          <ac:spMkLst>
            <pc:docMk/>
            <pc:sldMk cId="3262207416" sldId="290"/>
            <ac:spMk id="3" creationId="{857B1616-69AE-4FE8-B2DF-77C3D6195EBF}"/>
          </ac:spMkLst>
        </pc:spChg>
        <pc:picChg chg="add mod">
          <ac:chgData name="KIRILL TYROV" userId="96561e1cbb35a2f9" providerId="Windows Live" clId="Web-{8FAA04D2-8033-4F49-9D55-84D80560D192}" dt="2021-07-31T14:52:08.498" v="76" actId="1076"/>
          <ac:picMkLst>
            <pc:docMk/>
            <pc:sldMk cId="3262207416" sldId="290"/>
            <ac:picMk id="4" creationId="{5D11C91C-80D1-4FAB-860C-89BF6C006F8C}"/>
          </ac:picMkLst>
        </pc:picChg>
        <pc:picChg chg="add del mod">
          <ac:chgData name="KIRILL TYROV" userId="96561e1cbb35a2f9" providerId="Windows Live" clId="Web-{8FAA04D2-8033-4F49-9D55-84D80560D192}" dt="2021-07-31T14:46:00.833" v="30"/>
          <ac:picMkLst>
            <pc:docMk/>
            <pc:sldMk cId="3262207416" sldId="290"/>
            <ac:picMk id="5" creationId="{2CDB20E5-53DB-4DE5-B6A8-891F0C47A43D}"/>
          </ac:picMkLst>
        </pc:picChg>
        <pc:picChg chg="add mod">
          <ac:chgData name="KIRILL TYROV" userId="96561e1cbb35a2f9" providerId="Windows Live" clId="Web-{8FAA04D2-8033-4F49-9D55-84D80560D192}" dt="2021-07-31T14:52:10.935" v="77" actId="1076"/>
          <ac:picMkLst>
            <pc:docMk/>
            <pc:sldMk cId="3262207416" sldId="290"/>
            <ac:picMk id="6" creationId="{67996CF7-A9CA-4484-AD22-FEF21BF58534}"/>
          </ac:picMkLst>
        </pc:picChg>
      </pc:sldChg>
      <pc:sldChg chg="modSp">
        <pc:chgData name="KIRILL TYROV" userId="96561e1cbb35a2f9" providerId="Windows Live" clId="Web-{8FAA04D2-8033-4F49-9D55-84D80560D192}" dt="2021-07-31T15:07:57.021" v="191" actId="20577"/>
        <pc:sldMkLst>
          <pc:docMk/>
          <pc:sldMk cId="221170302" sldId="292"/>
        </pc:sldMkLst>
        <pc:spChg chg="mod">
          <ac:chgData name="KIRILL TYROV" userId="96561e1cbb35a2f9" providerId="Windows Live" clId="Web-{8FAA04D2-8033-4F49-9D55-84D80560D192}" dt="2021-07-31T15:07:57.021" v="191" actId="20577"/>
          <ac:spMkLst>
            <pc:docMk/>
            <pc:sldMk cId="221170302" sldId="292"/>
            <ac:spMk id="3" creationId="{E9FD7342-82D2-4712-8CAD-13DAB7B420BB}"/>
          </ac:spMkLst>
        </pc:spChg>
      </pc:sldChg>
      <pc:sldChg chg="addSp delSp modSp new">
        <pc:chgData name="KIRILL TYROV" userId="96561e1cbb35a2f9" providerId="Windows Live" clId="Web-{8FAA04D2-8033-4F49-9D55-84D80560D192}" dt="2021-07-31T15:04:38.281" v="157" actId="1076"/>
        <pc:sldMkLst>
          <pc:docMk/>
          <pc:sldMk cId="3027977569" sldId="293"/>
        </pc:sldMkLst>
        <pc:picChg chg="add del mod">
          <ac:chgData name="KIRILL TYROV" userId="96561e1cbb35a2f9" providerId="Windows Live" clId="Web-{8FAA04D2-8033-4F49-9D55-84D80560D192}" dt="2021-07-31T14:51:18.325" v="67"/>
          <ac:picMkLst>
            <pc:docMk/>
            <pc:sldMk cId="3027977569" sldId="293"/>
            <ac:picMk id="2" creationId="{5907C55F-815D-4D7C-A5F3-417A445866E0}"/>
          </ac:picMkLst>
        </pc:picChg>
        <pc:picChg chg="add mod">
          <ac:chgData name="KIRILL TYROV" userId="96561e1cbb35a2f9" providerId="Windows Live" clId="Web-{8FAA04D2-8033-4F49-9D55-84D80560D192}" dt="2021-07-31T14:52:02.654" v="75"/>
          <ac:picMkLst>
            <pc:docMk/>
            <pc:sldMk cId="3027977569" sldId="293"/>
            <ac:picMk id="3" creationId="{14BE9A3B-3F5D-4C32-9F34-029350A73911}"/>
          </ac:picMkLst>
        </pc:picChg>
        <pc:picChg chg="add mod">
          <ac:chgData name="KIRILL TYROV" userId="96561e1cbb35a2f9" providerId="Windows Live" clId="Web-{8FAA04D2-8033-4F49-9D55-84D80560D192}" dt="2021-07-31T15:04:38.281" v="157" actId="1076"/>
          <ac:picMkLst>
            <pc:docMk/>
            <pc:sldMk cId="3027977569" sldId="293"/>
            <ac:picMk id="4" creationId="{A56BAE59-D7C0-438C-8326-4A838582EB56}"/>
          </ac:picMkLst>
        </pc:picChg>
      </pc:sldChg>
      <pc:sldChg chg="addSp delSp modSp new mod setBg">
        <pc:chgData name="KIRILL TYROV" userId="96561e1cbb35a2f9" providerId="Windows Live" clId="Web-{8FAA04D2-8033-4F49-9D55-84D80560D192}" dt="2021-07-31T15:14:02.701" v="221"/>
        <pc:sldMkLst>
          <pc:docMk/>
          <pc:sldMk cId="3197231092" sldId="294"/>
        </pc:sldMkLst>
        <pc:spChg chg="add mod">
          <ac:chgData name="KIRILL TYROV" userId="96561e1cbb35a2f9" providerId="Windows Live" clId="Web-{8FAA04D2-8033-4F49-9D55-84D80560D192}" dt="2021-07-31T15:04:18.656" v="156"/>
          <ac:spMkLst>
            <pc:docMk/>
            <pc:sldMk cId="3197231092" sldId="294"/>
            <ac:spMk id="3" creationId="{B2DE520F-ECCC-4249-AED9-7809EA7403DD}"/>
          </ac:spMkLst>
        </pc:spChg>
        <pc:spChg chg="add del">
          <ac:chgData name="KIRILL TYROV" userId="96561e1cbb35a2f9" providerId="Windows Live" clId="Web-{8FAA04D2-8033-4F49-9D55-84D80560D192}" dt="2021-07-31T15:00:08.978" v="130"/>
          <ac:spMkLst>
            <pc:docMk/>
            <pc:sldMk cId="3197231092" sldId="294"/>
            <ac:spMk id="7" creationId="{78E81931-EC11-4433-BB7B-ED42BAA2441E}"/>
          </ac:spMkLst>
        </pc:spChg>
        <pc:spChg chg="add del">
          <ac:chgData name="KIRILL TYROV" userId="96561e1cbb35a2f9" providerId="Windows Live" clId="Web-{8FAA04D2-8033-4F49-9D55-84D80560D192}" dt="2021-07-31T15:00:08.978" v="130"/>
          <ac:spMkLst>
            <pc:docMk/>
            <pc:sldMk cId="3197231092" sldId="294"/>
            <ac:spMk id="9" creationId="{F35BC353-549C-47DC-9732-7E6961372840}"/>
          </ac:spMkLst>
        </pc:spChg>
        <pc:spChg chg="add del">
          <ac:chgData name="KIRILL TYROV" userId="96561e1cbb35a2f9" providerId="Windows Live" clId="Web-{8FAA04D2-8033-4F49-9D55-84D80560D192}" dt="2021-07-31T14:59:55.743" v="128"/>
          <ac:spMkLst>
            <pc:docMk/>
            <pc:sldMk cId="3197231092" sldId="294"/>
            <ac:spMk id="12" creationId="{0E91F5CA-B392-444C-88E3-BF5BAAEBDEB0}"/>
          </ac:spMkLst>
        </pc:spChg>
        <pc:spChg chg="add del">
          <ac:chgData name="KIRILL TYROV" userId="96561e1cbb35a2f9" providerId="Windows Live" clId="Web-{8FAA04D2-8033-4F49-9D55-84D80560D192}" dt="2021-07-31T14:59:55.743" v="128"/>
          <ac:spMkLst>
            <pc:docMk/>
            <pc:sldMk cId="3197231092" sldId="294"/>
            <ac:spMk id="14" creationId="{63F3677B-A97D-4CAD-A971-B22755F563EC}"/>
          </ac:spMkLst>
        </pc:spChg>
        <pc:picChg chg="add mod">
          <ac:chgData name="KIRILL TYROV" userId="96561e1cbb35a2f9" providerId="Windows Live" clId="Web-{8FAA04D2-8033-4F49-9D55-84D80560D192}" dt="2021-07-31T15:14:02.701" v="221"/>
          <ac:picMkLst>
            <pc:docMk/>
            <pc:sldMk cId="3197231092" sldId="294"/>
            <ac:picMk id="2" creationId="{3A2B033D-EEA3-45A4-939F-14587A072732}"/>
          </ac:picMkLst>
        </pc:picChg>
        <pc:picChg chg="add del">
          <ac:chgData name="KIRILL TYROV" userId="96561e1cbb35a2f9" providerId="Windows Live" clId="Web-{8FAA04D2-8033-4F49-9D55-84D80560D192}" dt="2021-07-31T15:00:08.978" v="130"/>
          <ac:picMkLst>
            <pc:docMk/>
            <pc:sldMk cId="3197231092" sldId="294"/>
            <ac:picMk id="5" creationId="{DEB2E8C4-C3E7-4048-A43D-9859510CFA98}"/>
          </ac:picMkLst>
        </pc:picChg>
        <pc:picChg chg="add del">
          <ac:chgData name="KIRILL TYROV" userId="96561e1cbb35a2f9" providerId="Windows Live" clId="Web-{8FAA04D2-8033-4F49-9D55-84D80560D192}" dt="2021-07-31T14:59:55.743" v="128"/>
          <ac:picMkLst>
            <pc:docMk/>
            <pc:sldMk cId="3197231092" sldId="294"/>
            <ac:picMk id="8" creationId="{DEB2E8C4-C3E7-4048-A43D-9859510CFA98}"/>
          </ac:picMkLst>
        </pc:picChg>
        <pc:inkChg chg="add del">
          <ac:chgData name="KIRILL TYROV" userId="96561e1cbb35a2f9" providerId="Windows Live" clId="Web-{8FAA04D2-8033-4F49-9D55-84D80560D192}" dt="2021-07-31T15:00:08.978" v="130"/>
          <ac:inkMkLst>
            <pc:docMk/>
            <pc:sldMk cId="3197231092" sldId="294"/>
            <ac:inkMk id="6" creationId="{24D29CCB-7956-4E3E-8880-304085F04BF4}"/>
          </ac:inkMkLst>
        </pc:inkChg>
        <pc:inkChg chg="add del">
          <ac:chgData name="KIRILL TYROV" userId="96561e1cbb35a2f9" providerId="Windows Live" clId="Web-{8FAA04D2-8033-4F49-9D55-84D80560D192}" dt="2021-07-31T14:59:55.743" v="128"/>
          <ac:inkMkLst>
            <pc:docMk/>
            <pc:sldMk cId="3197231092" sldId="294"/>
            <ac:inkMk id="10" creationId="{24D29CCB-7956-4E3E-8880-304085F04BF4}"/>
          </ac:inkMkLst>
        </pc:inkChg>
      </pc:sldChg>
      <pc:sldChg chg="addSp delSp modSp new">
        <pc:chgData name="KIRILL TYROV" userId="96561e1cbb35a2f9" providerId="Windows Live" clId="Web-{8FAA04D2-8033-4F49-9D55-84D80560D192}" dt="2021-07-31T15:13:59.701" v="220"/>
        <pc:sldMkLst>
          <pc:docMk/>
          <pc:sldMk cId="1047733422" sldId="295"/>
        </pc:sldMkLst>
        <pc:spChg chg="add del">
          <ac:chgData name="KIRILL TYROV" userId="96561e1cbb35a2f9" providerId="Windows Live" clId="Web-{8FAA04D2-8033-4F49-9D55-84D80560D192}" dt="2021-07-31T15:03:58.515" v="154"/>
          <ac:spMkLst>
            <pc:docMk/>
            <pc:sldMk cId="1047733422" sldId="295"/>
            <ac:spMk id="3" creationId="{06B49800-2263-44B5-8BC1-E771176305CF}"/>
          </ac:spMkLst>
        </pc:spChg>
        <pc:picChg chg="add mod">
          <ac:chgData name="KIRILL TYROV" userId="96561e1cbb35a2f9" providerId="Windows Live" clId="Web-{8FAA04D2-8033-4F49-9D55-84D80560D192}" dt="2021-07-31T15:13:59.701" v="220"/>
          <ac:picMkLst>
            <pc:docMk/>
            <pc:sldMk cId="1047733422" sldId="295"/>
            <ac:picMk id="4" creationId="{120EE419-BE17-4FBC-910F-8D66B0279AD5}"/>
          </ac:picMkLst>
        </pc:picChg>
      </pc:sldChg>
      <pc:sldChg chg="addSp modSp new ord">
        <pc:chgData name="KIRILL TYROV" userId="96561e1cbb35a2f9" providerId="Windows Live" clId="Web-{8FAA04D2-8033-4F49-9D55-84D80560D192}" dt="2021-07-31T15:13:57.170" v="219"/>
        <pc:sldMkLst>
          <pc:docMk/>
          <pc:sldMk cId="2984390771" sldId="296"/>
        </pc:sldMkLst>
        <pc:picChg chg="add mod">
          <ac:chgData name="KIRILL TYROV" userId="96561e1cbb35a2f9" providerId="Windows Live" clId="Web-{8FAA04D2-8033-4F49-9D55-84D80560D192}" dt="2021-07-31T15:13:57.170" v="219"/>
          <ac:picMkLst>
            <pc:docMk/>
            <pc:sldMk cId="2984390771" sldId="296"/>
            <ac:picMk id="2" creationId="{402354FE-61DC-46A5-9232-2BB47629F475}"/>
          </ac:picMkLst>
        </pc:picChg>
      </pc:sldChg>
      <pc:sldChg chg="addSp delSp modSp new">
        <pc:chgData name="KIRILL TYROV" userId="96561e1cbb35a2f9" providerId="Windows Live" clId="Web-{8FAA04D2-8033-4F49-9D55-84D80560D192}" dt="2021-07-31T15:18:09.051" v="276"/>
        <pc:sldMkLst>
          <pc:docMk/>
          <pc:sldMk cId="196988034" sldId="297"/>
        </pc:sldMkLst>
        <pc:spChg chg="add mod">
          <ac:chgData name="KIRILL TYROV" userId="96561e1cbb35a2f9" providerId="Windows Live" clId="Web-{8FAA04D2-8033-4F49-9D55-84D80560D192}" dt="2021-07-31T15:11:59.355" v="209" actId="14100"/>
          <ac:spMkLst>
            <pc:docMk/>
            <pc:sldMk cId="196988034" sldId="297"/>
            <ac:spMk id="2" creationId="{5EBAAC80-7A73-4521-B8B8-2B89E200330E}"/>
          </ac:spMkLst>
        </pc:spChg>
        <pc:picChg chg="add mod">
          <ac:chgData name="KIRILL TYROV" userId="96561e1cbb35a2f9" providerId="Windows Live" clId="Web-{8FAA04D2-8033-4F49-9D55-84D80560D192}" dt="2021-07-31T15:13:44.591" v="217"/>
          <ac:picMkLst>
            <pc:docMk/>
            <pc:sldMk cId="196988034" sldId="297"/>
            <ac:picMk id="3" creationId="{248F8F8C-4971-45A1-A2C9-2382227BD5D2}"/>
          </ac:picMkLst>
        </pc:picChg>
        <pc:picChg chg="add del mod">
          <ac:chgData name="KIRILL TYROV" userId="96561e1cbb35a2f9" providerId="Windows Live" clId="Web-{8FAA04D2-8033-4F49-9D55-84D80560D192}" dt="2021-07-31T15:17:57.661" v="269"/>
          <ac:picMkLst>
            <pc:docMk/>
            <pc:sldMk cId="196988034" sldId="297"/>
            <ac:picMk id="4" creationId="{0D3CD50F-19FD-4FDF-A3C9-F83D9F5D2FD1}"/>
          </ac:picMkLst>
        </pc:picChg>
        <pc:picChg chg="add mod">
          <ac:chgData name="KIRILL TYROV" userId="96561e1cbb35a2f9" providerId="Windows Live" clId="Web-{8FAA04D2-8033-4F49-9D55-84D80560D192}" dt="2021-07-31T15:18:09.051" v="276"/>
          <ac:picMkLst>
            <pc:docMk/>
            <pc:sldMk cId="196988034" sldId="297"/>
            <ac:picMk id="5" creationId="{CE91050B-584A-4D69-A40E-D5462A52B846}"/>
          </ac:picMkLst>
        </pc:picChg>
      </pc:sldChg>
      <pc:sldChg chg="addSp delSp modSp new">
        <pc:chgData name="KIRILL TYROV" userId="96561e1cbb35a2f9" providerId="Windows Live" clId="Web-{8FAA04D2-8033-4F49-9D55-84D80560D192}" dt="2021-07-31T15:21:38.557" v="306" actId="14100"/>
        <pc:sldMkLst>
          <pc:docMk/>
          <pc:sldMk cId="2414430693" sldId="298"/>
        </pc:sldMkLst>
        <pc:spChg chg="add del mod">
          <ac:chgData name="KIRILL TYROV" userId="96561e1cbb35a2f9" providerId="Windows Live" clId="Web-{8FAA04D2-8033-4F49-9D55-84D80560D192}" dt="2021-07-31T15:18:24.646" v="279"/>
          <ac:spMkLst>
            <pc:docMk/>
            <pc:sldMk cId="2414430693" sldId="298"/>
            <ac:spMk id="2" creationId="{CAC0D160-3025-498F-9F07-5CA04177E974}"/>
          </ac:spMkLst>
        </pc:spChg>
        <pc:picChg chg="add del mod">
          <ac:chgData name="KIRILL TYROV" userId="96561e1cbb35a2f9" providerId="Windows Live" clId="Web-{8FAA04D2-8033-4F49-9D55-84D80560D192}" dt="2021-07-31T15:21:13.197" v="295"/>
          <ac:picMkLst>
            <pc:docMk/>
            <pc:sldMk cId="2414430693" sldId="298"/>
            <ac:picMk id="3" creationId="{6A67E9BE-7977-42C3-9C87-B4D5A325795C}"/>
          </ac:picMkLst>
        </pc:picChg>
        <pc:picChg chg="add mod">
          <ac:chgData name="KIRILL TYROV" userId="96561e1cbb35a2f9" providerId="Windows Live" clId="Web-{8FAA04D2-8033-4F49-9D55-84D80560D192}" dt="2021-07-31T15:21:38.557" v="306" actId="14100"/>
          <ac:picMkLst>
            <pc:docMk/>
            <pc:sldMk cId="2414430693" sldId="298"/>
            <ac:picMk id="4" creationId="{E9CEFD7B-C8BD-4F24-9358-7537FEF029B9}"/>
          </ac:picMkLst>
        </pc:picChg>
      </pc:sldChg>
      <pc:sldChg chg="addSp delSp modSp new">
        <pc:chgData name="KIRILL TYROV" userId="96561e1cbb35a2f9" providerId="Windows Live" clId="Web-{8FAA04D2-8033-4F49-9D55-84D80560D192}" dt="2021-07-31T15:37:34.361" v="316" actId="14100"/>
        <pc:sldMkLst>
          <pc:docMk/>
          <pc:sldMk cId="996320943" sldId="299"/>
        </pc:sldMkLst>
        <pc:spChg chg="add del mod">
          <ac:chgData name="KIRILL TYROV" userId="96561e1cbb35a2f9" providerId="Windows Live" clId="Web-{8FAA04D2-8033-4F49-9D55-84D80560D192}" dt="2021-07-31T15:18:42.115" v="285"/>
          <ac:spMkLst>
            <pc:docMk/>
            <pc:sldMk cId="996320943" sldId="299"/>
            <ac:spMk id="4" creationId="{E73246CF-B6E0-487D-8990-DA2685C30EA2}"/>
          </ac:spMkLst>
        </pc:spChg>
        <pc:picChg chg="add del mod">
          <ac:chgData name="KIRILL TYROV" userId="96561e1cbb35a2f9" providerId="Windows Live" clId="Web-{8FAA04D2-8033-4F49-9D55-84D80560D192}" dt="2021-07-31T15:18:28.614" v="280"/>
          <ac:picMkLst>
            <pc:docMk/>
            <pc:sldMk cId="996320943" sldId="299"/>
            <ac:picMk id="2" creationId="{ED5FC851-EE1A-45A2-A16B-416AF004AB82}"/>
          </ac:picMkLst>
        </pc:picChg>
        <pc:picChg chg="add mod">
          <ac:chgData name="KIRILL TYROV" userId="96561e1cbb35a2f9" providerId="Windows Live" clId="Web-{8FAA04D2-8033-4F49-9D55-84D80560D192}" dt="2021-07-31T15:37:34.361" v="316" actId="14100"/>
          <ac:picMkLst>
            <pc:docMk/>
            <pc:sldMk cId="996320943" sldId="299"/>
            <ac:picMk id="5" creationId="{7FF6788B-FE32-46CF-BCEA-E199A6470A2D}"/>
          </ac:picMkLst>
        </pc:picChg>
      </pc:sldChg>
      <pc:sldChg chg="addSp modSp new">
        <pc:chgData name="KIRILL TYROV" userId="96561e1cbb35a2f9" providerId="Windows Live" clId="Web-{8FAA04D2-8033-4F49-9D55-84D80560D192}" dt="2021-07-31T15:45:51.217" v="324" actId="14100"/>
        <pc:sldMkLst>
          <pc:docMk/>
          <pc:sldMk cId="3108881136" sldId="300"/>
        </pc:sldMkLst>
        <pc:picChg chg="add mod">
          <ac:chgData name="KIRILL TYROV" userId="96561e1cbb35a2f9" providerId="Windows Live" clId="Web-{8FAA04D2-8033-4F49-9D55-84D80560D192}" dt="2021-07-31T15:45:51.217" v="324" actId="14100"/>
          <ac:picMkLst>
            <pc:docMk/>
            <pc:sldMk cId="3108881136" sldId="300"/>
            <ac:picMk id="2" creationId="{EE7DE2CC-04F7-4A2E-BE24-0928631D0233}"/>
          </ac:picMkLst>
        </pc:picChg>
      </pc:sldChg>
      <pc:sldChg chg="addSp delSp modSp new">
        <pc:chgData name="KIRILL TYROV" userId="96561e1cbb35a2f9" providerId="Windows Live" clId="Web-{8FAA04D2-8033-4F49-9D55-84D80560D192}" dt="2021-07-31T15:52:40.320" v="340" actId="14100"/>
        <pc:sldMkLst>
          <pc:docMk/>
          <pc:sldMk cId="1038435271" sldId="301"/>
        </pc:sldMkLst>
        <pc:picChg chg="add del mod">
          <ac:chgData name="KIRILL TYROV" userId="96561e1cbb35a2f9" providerId="Windows Live" clId="Web-{8FAA04D2-8033-4F49-9D55-84D80560D192}" dt="2021-07-31T15:48:53.737" v="332"/>
          <ac:picMkLst>
            <pc:docMk/>
            <pc:sldMk cId="1038435271" sldId="301"/>
            <ac:picMk id="2" creationId="{EFDBC5D8-E609-4A3F-8775-F947B15DF3D6}"/>
          </ac:picMkLst>
        </pc:picChg>
        <pc:picChg chg="add mod">
          <ac:chgData name="KIRILL TYROV" userId="96561e1cbb35a2f9" providerId="Windows Live" clId="Web-{8FAA04D2-8033-4F49-9D55-84D80560D192}" dt="2021-07-31T15:52:40.320" v="340" actId="14100"/>
          <ac:picMkLst>
            <pc:docMk/>
            <pc:sldMk cId="1038435271" sldId="301"/>
            <ac:picMk id="3" creationId="{FA654FC2-597B-40C2-B045-3A6E1F3968D8}"/>
          </ac:picMkLst>
        </pc:picChg>
      </pc:sldChg>
      <pc:sldChg chg="addSp modSp new">
        <pc:chgData name="KIRILL TYROV" userId="96561e1cbb35a2f9" providerId="Windows Live" clId="Web-{8FAA04D2-8033-4F49-9D55-84D80560D192}" dt="2021-07-31T15:57:37.968" v="354" actId="1076"/>
        <pc:sldMkLst>
          <pc:docMk/>
          <pc:sldMk cId="1836429576" sldId="302"/>
        </pc:sldMkLst>
        <pc:picChg chg="add mod modCrop">
          <ac:chgData name="KIRILL TYROV" userId="96561e1cbb35a2f9" providerId="Windows Live" clId="Web-{8FAA04D2-8033-4F49-9D55-84D80560D192}" dt="2021-07-31T15:57:37.968" v="354" actId="1076"/>
          <ac:picMkLst>
            <pc:docMk/>
            <pc:sldMk cId="1836429576" sldId="302"/>
            <ac:picMk id="2" creationId="{8865A599-35FD-42BD-B020-37DCC264189A}"/>
          </ac:picMkLst>
        </pc:picChg>
      </pc:sldChg>
      <pc:sldChg chg="addSp delSp modSp new mod setBg">
        <pc:chgData name="KIRILL TYROV" userId="96561e1cbb35a2f9" providerId="Windows Live" clId="Web-{8FAA04D2-8033-4F49-9D55-84D80560D192}" dt="2021-07-31T16:19:34.061" v="368"/>
        <pc:sldMkLst>
          <pc:docMk/>
          <pc:sldMk cId="3243802092" sldId="303"/>
        </pc:sldMkLst>
        <pc:spChg chg="add">
          <ac:chgData name="KIRILL TYROV" userId="96561e1cbb35a2f9" providerId="Windows Live" clId="Web-{8FAA04D2-8033-4F49-9D55-84D80560D192}" dt="2021-07-31T16:19:34.061" v="368"/>
          <ac:spMkLst>
            <pc:docMk/>
            <pc:sldMk cId="3243802092" sldId="303"/>
            <ac:spMk id="8" creationId="{ABA4B6D2-67B7-4DDF-9D67-252A664A4E1C}"/>
          </ac:spMkLst>
        </pc:spChg>
        <pc:picChg chg="add del mod">
          <ac:chgData name="KIRILL TYROV" userId="96561e1cbb35a2f9" providerId="Windows Live" clId="Web-{8FAA04D2-8033-4F49-9D55-84D80560D192}" dt="2021-07-31T16:19:28.748" v="366"/>
          <ac:picMkLst>
            <pc:docMk/>
            <pc:sldMk cId="3243802092" sldId="303"/>
            <ac:picMk id="2" creationId="{25529834-E539-4D20-918A-393DF16D4102}"/>
          </ac:picMkLst>
        </pc:picChg>
        <pc:picChg chg="add mod">
          <ac:chgData name="KIRILL TYROV" userId="96561e1cbb35a2f9" providerId="Windows Live" clId="Web-{8FAA04D2-8033-4F49-9D55-84D80560D192}" dt="2021-07-31T16:19:34.061" v="368"/>
          <ac:picMkLst>
            <pc:docMk/>
            <pc:sldMk cId="3243802092" sldId="303"/>
            <ac:picMk id="3" creationId="{3DA09A67-F6D6-42AF-84F9-D6A54752F5CD}"/>
          </ac:picMkLst>
        </pc:picChg>
      </pc:sldChg>
    </pc:docChg>
  </pc:docChgLst>
  <pc:docChgLst>
    <pc:chgData name="KIRILL TYROV" userId="96561e1cbb35a2f9" providerId="Windows Live" clId="Web-{F8099E49-B98D-416D-9451-5692FEE09DE9}"/>
    <pc:docChg chg="delSld">
      <pc:chgData name="KIRILL TYROV" userId="96561e1cbb35a2f9" providerId="Windows Live" clId="Web-{F8099E49-B98D-416D-9451-5692FEE09DE9}" dt="2021-08-07T15:22:32.508" v="0"/>
      <pc:docMkLst>
        <pc:docMk/>
      </pc:docMkLst>
      <pc:sldChg chg="del">
        <pc:chgData name="KIRILL TYROV" userId="96561e1cbb35a2f9" providerId="Windows Live" clId="Web-{F8099E49-B98D-416D-9451-5692FEE09DE9}" dt="2021-08-07T15:22:32.508" v="0"/>
        <pc:sldMkLst>
          <pc:docMk/>
          <pc:sldMk cId="2589331990" sldId="315"/>
        </pc:sldMkLst>
      </pc:sldChg>
    </pc:docChg>
  </pc:docChgLst>
  <pc:docChgLst>
    <pc:chgData name="KIRILL TYROV" userId="96561e1cbb35a2f9" providerId="Windows Live" clId="Web-{DEE99A9C-4546-499F-86ED-CCFD0DABD5A6}"/>
    <pc:docChg chg="modSld">
      <pc:chgData name="KIRILL TYROV" userId="96561e1cbb35a2f9" providerId="Windows Live" clId="Web-{DEE99A9C-4546-499F-86ED-CCFD0DABD5A6}" dt="2021-07-31T08:14:18.513" v="645" actId="20577"/>
      <pc:docMkLst>
        <pc:docMk/>
      </pc:docMkLst>
      <pc:sldChg chg="modSp">
        <pc:chgData name="KIRILL TYROV" userId="96561e1cbb35a2f9" providerId="Windows Live" clId="Web-{DEE99A9C-4546-499F-86ED-CCFD0DABD5A6}" dt="2021-07-31T08:00:41.332" v="624" actId="20577"/>
        <pc:sldMkLst>
          <pc:docMk/>
          <pc:sldMk cId="76052959" sldId="257"/>
        </pc:sldMkLst>
        <pc:spChg chg="mod">
          <ac:chgData name="KIRILL TYROV" userId="96561e1cbb35a2f9" providerId="Windows Live" clId="Web-{DEE99A9C-4546-499F-86ED-CCFD0DABD5A6}" dt="2021-07-31T08:00:41.332" v="624" actId="20577"/>
          <ac:spMkLst>
            <pc:docMk/>
            <pc:sldMk cId="76052959" sldId="257"/>
            <ac:spMk id="3" creationId="{E9FD7342-82D2-4712-8CAD-13DAB7B420BB}"/>
          </ac:spMkLst>
        </pc:spChg>
      </pc:sldChg>
      <pc:sldChg chg="addSp delSp modSp">
        <pc:chgData name="KIRILL TYROV" userId="96561e1cbb35a2f9" providerId="Windows Live" clId="Web-{DEE99A9C-4546-499F-86ED-CCFD0DABD5A6}" dt="2021-07-31T07:35:05.448" v="220"/>
        <pc:sldMkLst>
          <pc:docMk/>
          <pc:sldMk cId="2212916040" sldId="260"/>
        </pc:sldMkLst>
        <pc:spChg chg="mod ord">
          <ac:chgData name="KIRILL TYROV" userId="96561e1cbb35a2f9" providerId="Windows Live" clId="Web-{DEE99A9C-4546-499F-86ED-CCFD0DABD5A6}" dt="2021-07-31T07:35:05.448" v="220"/>
          <ac:spMkLst>
            <pc:docMk/>
            <pc:sldMk cId="2212916040" sldId="260"/>
            <ac:spMk id="3" creationId="{DF2CD1C0-29F3-4E5A-A32E-D9F5E68B5DD1}"/>
          </ac:spMkLst>
        </pc:spChg>
        <pc:spChg chg="del">
          <ac:chgData name="KIRILL TYROV" userId="96561e1cbb35a2f9" providerId="Windows Live" clId="Web-{DEE99A9C-4546-499F-86ED-CCFD0DABD5A6}" dt="2021-07-31T07:35:05.448" v="220"/>
          <ac:spMkLst>
            <pc:docMk/>
            <pc:sldMk cId="2212916040" sldId="260"/>
            <ac:spMk id="19" creationId="{78E81931-EC11-4433-BB7B-ED42BAA2441E}"/>
          </ac:spMkLst>
        </pc:spChg>
        <pc:spChg chg="del">
          <ac:chgData name="KIRILL TYROV" userId="96561e1cbb35a2f9" providerId="Windows Live" clId="Web-{DEE99A9C-4546-499F-86ED-CCFD0DABD5A6}" dt="2021-07-31T07:35:05.448" v="220"/>
          <ac:spMkLst>
            <pc:docMk/>
            <pc:sldMk cId="2212916040" sldId="260"/>
            <ac:spMk id="20" creationId="{F35BC353-549C-47DC-9732-7E6961372840}"/>
          </ac:spMkLst>
        </pc:spChg>
        <pc:spChg chg="add">
          <ac:chgData name="KIRILL TYROV" userId="96561e1cbb35a2f9" providerId="Windows Live" clId="Web-{DEE99A9C-4546-499F-86ED-CCFD0DABD5A6}" dt="2021-07-31T07:35:05.448" v="220"/>
          <ac:spMkLst>
            <pc:docMk/>
            <pc:sldMk cId="2212916040" sldId="260"/>
            <ac:spMk id="29" creationId="{0E91F5CA-B392-444C-88E3-BF5BAAEBDEB0}"/>
          </ac:spMkLst>
        </pc:spChg>
        <pc:spChg chg="add">
          <ac:chgData name="KIRILL TYROV" userId="96561e1cbb35a2f9" providerId="Windows Live" clId="Web-{DEE99A9C-4546-499F-86ED-CCFD0DABD5A6}" dt="2021-07-31T07:35:05.448" v="220"/>
          <ac:spMkLst>
            <pc:docMk/>
            <pc:sldMk cId="2212916040" sldId="260"/>
            <ac:spMk id="31" creationId="{63F3677B-A97D-4CAD-A971-B22755F563EC}"/>
          </ac:spMkLst>
        </pc:spChg>
        <pc:picChg chg="del">
          <ac:chgData name="KIRILL TYROV" userId="96561e1cbb35a2f9" providerId="Windows Live" clId="Web-{DEE99A9C-4546-499F-86ED-CCFD0DABD5A6}" dt="2021-07-31T07:34:58.432" v="216"/>
          <ac:picMkLst>
            <pc:docMk/>
            <pc:sldMk cId="2212916040" sldId="260"/>
            <ac:picMk id="2" creationId="{CC96F0E8-BF01-418B-993A-A1FF991E4BBF}"/>
          </ac:picMkLst>
        </pc:picChg>
        <pc:picChg chg="add mod">
          <ac:chgData name="KIRILL TYROV" userId="96561e1cbb35a2f9" providerId="Windows Live" clId="Web-{DEE99A9C-4546-499F-86ED-CCFD0DABD5A6}" dt="2021-07-31T07:35:05.448" v="220"/>
          <ac:picMkLst>
            <pc:docMk/>
            <pc:sldMk cId="2212916040" sldId="260"/>
            <ac:picMk id="4" creationId="{9C406349-E948-4019-BCF3-E5CFCBAB8401}"/>
          </ac:picMkLst>
        </pc:picChg>
        <pc:picChg chg="del">
          <ac:chgData name="KIRILL TYROV" userId="96561e1cbb35a2f9" providerId="Windows Live" clId="Web-{DEE99A9C-4546-499F-86ED-CCFD0DABD5A6}" dt="2021-07-31T07:35:05.448" v="220"/>
          <ac:picMkLst>
            <pc:docMk/>
            <pc:sldMk cId="2212916040" sldId="260"/>
            <ac:picMk id="17" creationId="{DEB2E8C4-C3E7-4048-A43D-9859510CFA98}"/>
          </ac:picMkLst>
        </pc:picChg>
        <pc:picChg chg="add">
          <ac:chgData name="KIRILL TYROV" userId="96561e1cbb35a2f9" providerId="Windows Live" clId="Web-{DEE99A9C-4546-499F-86ED-CCFD0DABD5A6}" dt="2021-07-31T07:35:05.448" v="220"/>
          <ac:picMkLst>
            <pc:docMk/>
            <pc:sldMk cId="2212916040" sldId="260"/>
            <ac:picMk id="25" creationId="{DEB2E8C4-C3E7-4048-A43D-9859510CFA98}"/>
          </ac:picMkLst>
        </pc:picChg>
        <pc:inkChg chg="del">
          <ac:chgData name="KIRILL TYROV" userId="96561e1cbb35a2f9" providerId="Windows Live" clId="Web-{DEE99A9C-4546-499F-86ED-CCFD0DABD5A6}" dt="2021-07-31T07:35:05.448" v="220"/>
          <ac:inkMkLst>
            <pc:docMk/>
            <pc:sldMk cId="2212916040" sldId="260"/>
            <ac:inkMk id="18" creationId="{24D29CCB-7956-4E3E-8880-304085F04BF4}"/>
          </ac:inkMkLst>
        </pc:inkChg>
        <pc:inkChg chg="add">
          <ac:chgData name="KIRILL TYROV" userId="96561e1cbb35a2f9" providerId="Windows Live" clId="Web-{DEE99A9C-4546-499F-86ED-CCFD0DABD5A6}" dt="2021-07-31T07:35:05.448" v="220"/>
          <ac:inkMkLst>
            <pc:docMk/>
            <pc:sldMk cId="2212916040" sldId="260"/>
            <ac:inkMk id="27" creationId="{24D29CCB-7956-4E3E-8880-304085F04BF4}"/>
          </ac:inkMkLst>
        </pc:inkChg>
      </pc:sldChg>
      <pc:sldChg chg="modSp">
        <pc:chgData name="KIRILL TYROV" userId="96561e1cbb35a2f9" providerId="Windows Live" clId="Web-{DEE99A9C-4546-499F-86ED-CCFD0DABD5A6}" dt="2021-07-31T08:02:26.038" v="630" actId="20577"/>
        <pc:sldMkLst>
          <pc:docMk/>
          <pc:sldMk cId="3153211071" sldId="264"/>
        </pc:sldMkLst>
        <pc:spChg chg="mod">
          <ac:chgData name="KIRILL TYROV" userId="96561e1cbb35a2f9" providerId="Windows Live" clId="Web-{DEE99A9C-4546-499F-86ED-CCFD0DABD5A6}" dt="2021-07-31T08:02:26.038" v="630" actId="20577"/>
          <ac:spMkLst>
            <pc:docMk/>
            <pc:sldMk cId="3153211071" sldId="264"/>
            <ac:spMk id="4" creationId="{BF814DE9-D29B-4AE8-8A8D-534F2E67BE86}"/>
          </ac:spMkLst>
        </pc:spChg>
      </pc:sldChg>
      <pc:sldChg chg="modSp">
        <pc:chgData name="KIRILL TYROV" userId="96561e1cbb35a2f9" providerId="Windows Live" clId="Web-{DEE99A9C-4546-499F-86ED-CCFD0DABD5A6}" dt="2021-07-31T08:04:41.717" v="633" actId="20577"/>
        <pc:sldMkLst>
          <pc:docMk/>
          <pc:sldMk cId="830293699" sldId="273"/>
        </pc:sldMkLst>
        <pc:spChg chg="mod">
          <ac:chgData name="KIRILL TYROV" userId="96561e1cbb35a2f9" providerId="Windows Live" clId="Web-{DEE99A9C-4546-499F-86ED-CCFD0DABD5A6}" dt="2021-07-31T08:04:41.717" v="633" actId="20577"/>
          <ac:spMkLst>
            <pc:docMk/>
            <pc:sldMk cId="830293699" sldId="273"/>
            <ac:spMk id="2" creationId="{6FCE2130-563C-4834-A8DC-DACB78213F08}"/>
          </ac:spMkLst>
        </pc:spChg>
      </pc:sldChg>
      <pc:sldChg chg="modSp">
        <pc:chgData name="KIRILL TYROV" userId="96561e1cbb35a2f9" providerId="Windows Live" clId="Web-{DEE99A9C-4546-499F-86ED-CCFD0DABD5A6}" dt="2021-07-31T08:14:18.513" v="645" actId="20577"/>
        <pc:sldMkLst>
          <pc:docMk/>
          <pc:sldMk cId="888401628" sldId="275"/>
        </pc:sldMkLst>
        <pc:spChg chg="mod">
          <ac:chgData name="KIRILL TYROV" userId="96561e1cbb35a2f9" providerId="Windows Live" clId="Web-{DEE99A9C-4546-499F-86ED-CCFD0DABD5A6}" dt="2021-07-31T08:14:18.513" v="645" actId="20577"/>
          <ac:spMkLst>
            <pc:docMk/>
            <pc:sldMk cId="888401628" sldId="275"/>
            <ac:spMk id="2" creationId="{0E4AEA6D-98DD-4715-988C-8E665663A62E}"/>
          </ac:spMkLst>
        </pc:spChg>
        <pc:picChg chg="mod">
          <ac:chgData name="KIRILL TYROV" userId="96561e1cbb35a2f9" providerId="Windows Live" clId="Web-{DEE99A9C-4546-499F-86ED-CCFD0DABD5A6}" dt="2021-07-31T08:13:52.528" v="634" actId="14100"/>
          <ac:picMkLst>
            <pc:docMk/>
            <pc:sldMk cId="888401628" sldId="275"/>
            <ac:picMk id="3" creationId="{2525D1C2-5FE1-402E-8447-6D87C8272226}"/>
          </ac:picMkLst>
        </pc:picChg>
      </pc:sldChg>
      <pc:sldChg chg="addSp modSp">
        <pc:chgData name="KIRILL TYROV" userId="96561e1cbb35a2f9" providerId="Windows Live" clId="Web-{DEE99A9C-4546-499F-86ED-CCFD0DABD5A6}" dt="2021-07-31T07:52:02.239" v="510" actId="20577"/>
        <pc:sldMkLst>
          <pc:docMk/>
          <pc:sldMk cId="3211727234" sldId="278"/>
        </pc:sldMkLst>
        <pc:spChg chg="mod">
          <ac:chgData name="KIRILL TYROV" userId="96561e1cbb35a2f9" providerId="Windows Live" clId="Web-{DEE99A9C-4546-499F-86ED-CCFD0DABD5A6}" dt="2021-07-31T07:52:02.239" v="510" actId="20577"/>
          <ac:spMkLst>
            <pc:docMk/>
            <pc:sldMk cId="3211727234" sldId="278"/>
            <ac:spMk id="2" creationId="{7011ED53-03B8-46F3-B316-02BFA04A2335}"/>
          </ac:spMkLst>
        </pc:spChg>
        <pc:picChg chg="add mod modCrop">
          <ac:chgData name="KIRILL TYROV" userId="96561e1cbb35a2f9" providerId="Windows Live" clId="Web-{DEE99A9C-4546-499F-86ED-CCFD0DABD5A6}" dt="2021-07-31T07:31:54.204" v="215" actId="14100"/>
          <ac:picMkLst>
            <pc:docMk/>
            <pc:sldMk cId="3211727234" sldId="278"/>
            <ac:picMk id="3" creationId="{DEF6D069-DC87-4E73-9354-29CE527763B0}"/>
          </ac:picMkLst>
        </pc:picChg>
      </pc:sldChg>
    </pc:docChg>
  </pc:docChgLst>
  <pc:docChgLst>
    <pc:chgData name="KIRILL TYROV" userId="96561e1cbb35a2f9" providerId="Windows Live" clId="Web-{80A22A17-E220-408B-912E-A17B86A4CDE6}"/>
    <pc:docChg chg="addSld delSld modSld">
      <pc:chgData name="KIRILL TYROV" userId="96561e1cbb35a2f9" providerId="Windows Live" clId="Web-{80A22A17-E220-408B-912E-A17B86A4CDE6}" dt="2021-07-31T11:20:13.213" v="1482" actId="20577"/>
      <pc:docMkLst>
        <pc:docMk/>
      </pc:docMkLst>
      <pc:sldChg chg="modSp">
        <pc:chgData name="KIRILL TYROV" userId="96561e1cbb35a2f9" providerId="Windows Live" clId="Web-{80A22A17-E220-408B-912E-A17B86A4CDE6}" dt="2021-07-31T11:09:08.802" v="1356" actId="20577"/>
        <pc:sldMkLst>
          <pc:docMk/>
          <pc:sldMk cId="76052959" sldId="257"/>
        </pc:sldMkLst>
        <pc:spChg chg="mod">
          <ac:chgData name="KIRILL TYROV" userId="96561e1cbb35a2f9" providerId="Windows Live" clId="Web-{80A22A17-E220-408B-912E-A17B86A4CDE6}" dt="2021-07-31T10:54:00.109" v="1233" actId="1076"/>
          <ac:spMkLst>
            <pc:docMk/>
            <pc:sldMk cId="76052959" sldId="257"/>
            <ac:spMk id="2" creationId="{96741A33-D3E6-4847-981B-DE6691DBE399}"/>
          </ac:spMkLst>
        </pc:spChg>
        <pc:spChg chg="mod">
          <ac:chgData name="KIRILL TYROV" userId="96561e1cbb35a2f9" providerId="Windows Live" clId="Web-{80A22A17-E220-408B-912E-A17B86A4CDE6}" dt="2021-07-31T11:09:08.802" v="1356" actId="20577"/>
          <ac:spMkLst>
            <pc:docMk/>
            <pc:sldMk cId="76052959" sldId="257"/>
            <ac:spMk id="3" creationId="{E9FD7342-82D2-4712-8CAD-13DAB7B420BB}"/>
          </ac:spMkLst>
        </pc:spChg>
      </pc:sldChg>
      <pc:sldChg chg="modSp">
        <pc:chgData name="KIRILL TYROV" userId="96561e1cbb35a2f9" providerId="Windows Live" clId="Web-{80A22A17-E220-408B-912E-A17B86A4CDE6}" dt="2021-07-31T08:18:13.430" v="121" actId="20577"/>
        <pc:sldMkLst>
          <pc:docMk/>
          <pc:sldMk cId="888401628" sldId="275"/>
        </pc:sldMkLst>
        <pc:spChg chg="mod">
          <ac:chgData name="KIRILL TYROV" userId="96561e1cbb35a2f9" providerId="Windows Live" clId="Web-{80A22A17-E220-408B-912E-A17B86A4CDE6}" dt="2021-07-31T08:18:13.430" v="121" actId="20577"/>
          <ac:spMkLst>
            <pc:docMk/>
            <pc:sldMk cId="888401628" sldId="275"/>
            <ac:spMk id="2" creationId="{0E4AEA6D-98DD-4715-988C-8E665663A62E}"/>
          </ac:spMkLst>
        </pc:spChg>
      </pc:sldChg>
      <pc:sldChg chg="addSp modSp new">
        <pc:chgData name="KIRILL TYROV" userId="96561e1cbb35a2f9" providerId="Windows Live" clId="Web-{80A22A17-E220-408B-912E-A17B86A4CDE6}" dt="2021-07-31T08:26:54.820" v="260" actId="14100"/>
        <pc:sldMkLst>
          <pc:docMk/>
          <pc:sldMk cId="2398382182" sldId="279"/>
        </pc:sldMkLst>
        <pc:spChg chg="add mod">
          <ac:chgData name="KIRILL TYROV" userId="96561e1cbb35a2f9" providerId="Windows Live" clId="Web-{80A22A17-E220-408B-912E-A17B86A4CDE6}" dt="2021-07-31T08:23:48.314" v="231" actId="20577"/>
          <ac:spMkLst>
            <pc:docMk/>
            <pc:sldMk cId="2398382182" sldId="279"/>
            <ac:spMk id="3" creationId="{DF301584-861C-450E-AE1F-8A5C739CF938}"/>
          </ac:spMkLst>
        </pc:spChg>
        <pc:picChg chg="add mod modCrop">
          <ac:chgData name="KIRILL TYROV" userId="96561e1cbb35a2f9" providerId="Windows Live" clId="Web-{80A22A17-E220-408B-912E-A17B86A4CDE6}" dt="2021-07-31T08:26:54.820" v="260" actId="14100"/>
          <ac:picMkLst>
            <pc:docMk/>
            <pc:sldMk cId="2398382182" sldId="279"/>
            <ac:picMk id="4" creationId="{511C6349-E809-4CB2-9178-B41C211AD8E2}"/>
          </ac:picMkLst>
        </pc:picChg>
      </pc:sldChg>
      <pc:sldChg chg="addSp modSp new">
        <pc:chgData name="KIRILL TYROV" userId="96561e1cbb35a2f9" providerId="Windows Live" clId="Web-{80A22A17-E220-408B-912E-A17B86A4CDE6}" dt="2021-07-31T08:27:15.273" v="263" actId="14100"/>
        <pc:sldMkLst>
          <pc:docMk/>
          <pc:sldMk cId="3082910517" sldId="280"/>
        </pc:sldMkLst>
        <pc:spChg chg="add mod">
          <ac:chgData name="KIRILL TYROV" userId="96561e1cbb35a2f9" providerId="Windows Live" clId="Web-{80A22A17-E220-408B-912E-A17B86A4CDE6}" dt="2021-07-31T08:25:58.052" v="251" actId="14100"/>
          <ac:spMkLst>
            <pc:docMk/>
            <pc:sldMk cId="3082910517" sldId="280"/>
            <ac:spMk id="3" creationId="{E900F223-7ABA-492E-B8B5-0F3C92F775D1}"/>
          </ac:spMkLst>
        </pc:spChg>
        <pc:picChg chg="add mod modCrop">
          <ac:chgData name="KIRILL TYROV" userId="96561e1cbb35a2f9" providerId="Windows Live" clId="Web-{80A22A17-E220-408B-912E-A17B86A4CDE6}" dt="2021-07-31T08:27:15.273" v="263" actId="14100"/>
          <ac:picMkLst>
            <pc:docMk/>
            <pc:sldMk cId="3082910517" sldId="280"/>
            <ac:picMk id="2" creationId="{B03545BA-AA49-42E3-9712-2AD36FEC2661}"/>
          </ac:picMkLst>
        </pc:picChg>
      </pc:sldChg>
      <pc:sldChg chg="addSp modSp new">
        <pc:chgData name="KIRILL TYROV" userId="96561e1cbb35a2f9" providerId="Windows Live" clId="Web-{80A22A17-E220-408B-912E-A17B86A4CDE6}" dt="2021-07-31T08:39:44.997" v="434" actId="1076"/>
        <pc:sldMkLst>
          <pc:docMk/>
          <pc:sldMk cId="2359849380" sldId="281"/>
        </pc:sldMkLst>
        <pc:spChg chg="add mod">
          <ac:chgData name="KIRILL TYROV" userId="96561e1cbb35a2f9" providerId="Windows Live" clId="Web-{80A22A17-E220-408B-912E-A17B86A4CDE6}" dt="2021-07-31T08:39:33.919" v="431" actId="20577"/>
          <ac:spMkLst>
            <pc:docMk/>
            <pc:sldMk cId="2359849380" sldId="281"/>
            <ac:spMk id="3" creationId="{532A009E-4647-4D69-83A0-9C5BBA10DDB3}"/>
          </ac:spMkLst>
        </pc:spChg>
        <pc:picChg chg="add mod modCrop">
          <ac:chgData name="KIRILL TYROV" userId="96561e1cbb35a2f9" providerId="Windows Live" clId="Web-{80A22A17-E220-408B-912E-A17B86A4CDE6}" dt="2021-07-31T08:39:42.872" v="433" actId="1076"/>
          <ac:picMkLst>
            <pc:docMk/>
            <pc:sldMk cId="2359849380" sldId="281"/>
            <ac:picMk id="4" creationId="{459BCAE8-140E-4E37-A2C6-5D7D0D05E6FA}"/>
          </ac:picMkLst>
        </pc:picChg>
        <pc:picChg chg="add mod modCrop">
          <ac:chgData name="KIRILL TYROV" userId="96561e1cbb35a2f9" providerId="Windows Live" clId="Web-{80A22A17-E220-408B-912E-A17B86A4CDE6}" dt="2021-07-31T08:35:33.257" v="359"/>
          <ac:picMkLst>
            <pc:docMk/>
            <pc:sldMk cId="2359849380" sldId="281"/>
            <ac:picMk id="5" creationId="{090DB914-34AB-40A2-B02C-AFA104F8E672}"/>
          </ac:picMkLst>
        </pc:picChg>
        <pc:picChg chg="add mod modCrop">
          <ac:chgData name="KIRILL TYROV" userId="96561e1cbb35a2f9" providerId="Windows Live" clId="Web-{80A22A17-E220-408B-912E-A17B86A4CDE6}" dt="2021-07-31T08:39:40.341" v="432" actId="1076"/>
          <ac:picMkLst>
            <pc:docMk/>
            <pc:sldMk cId="2359849380" sldId="281"/>
            <ac:picMk id="6" creationId="{6D5A940E-16AC-48F1-BF66-056FE9012CC9}"/>
          </ac:picMkLst>
        </pc:picChg>
        <pc:picChg chg="add mod modCrop">
          <ac:chgData name="KIRILL TYROV" userId="96561e1cbb35a2f9" providerId="Windows Live" clId="Web-{80A22A17-E220-408B-912E-A17B86A4CDE6}" dt="2021-07-31T08:39:44.997" v="434" actId="1076"/>
          <ac:picMkLst>
            <pc:docMk/>
            <pc:sldMk cId="2359849380" sldId="281"/>
            <ac:picMk id="7" creationId="{15BBD21B-B46C-4A1F-8692-42D968D87847}"/>
          </ac:picMkLst>
        </pc:picChg>
        <pc:picChg chg="add mod modCrop">
          <ac:chgData name="KIRILL TYROV" userId="96561e1cbb35a2f9" providerId="Windows Live" clId="Web-{80A22A17-E220-408B-912E-A17B86A4CDE6}" dt="2021-07-31T08:38:25.495" v="403"/>
          <ac:picMkLst>
            <pc:docMk/>
            <pc:sldMk cId="2359849380" sldId="281"/>
            <ac:picMk id="8" creationId="{311EA187-0C18-47E0-9BBB-D3DC551EB5A5}"/>
          </ac:picMkLst>
        </pc:picChg>
      </pc:sldChg>
      <pc:sldChg chg="addSp modSp new">
        <pc:chgData name="KIRILL TYROV" userId="96561e1cbb35a2f9" providerId="Windows Live" clId="Web-{80A22A17-E220-408B-912E-A17B86A4CDE6}" dt="2021-07-31T08:57:50.984" v="1041" actId="1076"/>
        <pc:sldMkLst>
          <pc:docMk/>
          <pc:sldMk cId="645407145" sldId="282"/>
        </pc:sldMkLst>
        <pc:spChg chg="add mod">
          <ac:chgData name="KIRILL TYROV" userId="96561e1cbb35a2f9" providerId="Windows Live" clId="Web-{80A22A17-E220-408B-912E-A17B86A4CDE6}" dt="2021-07-31T08:57:50.984" v="1041" actId="1076"/>
          <ac:spMkLst>
            <pc:docMk/>
            <pc:sldMk cId="645407145" sldId="282"/>
            <ac:spMk id="2" creationId="{5E92EF8D-9070-4508-B231-353B8AD99D9B}"/>
          </ac:spMkLst>
        </pc:spChg>
        <pc:spChg chg="add mod">
          <ac:chgData name="KIRILL TYROV" userId="96561e1cbb35a2f9" providerId="Windows Live" clId="Web-{80A22A17-E220-408B-912E-A17B86A4CDE6}" dt="2021-07-31T08:48:49.701" v="697" actId="20577"/>
          <ac:spMkLst>
            <pc:docMk/>
            <pc:sldMk cId="645407145" sldId="282"/>
            <ac:spMk id="3" creationId="{46B393E5-DA9B-4B60-AF40-EBC5A87EDA8D}"/>
          </ac:spMkLst>
        </pc:spChg>
        <pc:spChg chg="add mod">
          <ac:chgData name="KIRILL TYROV" userId="96561e1cbb35a2f9" providerId="Windows Live" clId="Web-{80A22A17-E220-408B-912E-A17B86A4CDE6}" dt="2021-07-31T08:57:20.515" v="1037" actId="20577"/>
          <ac:spMkLst>
            <pc:docMk/>
            <pc:sldMk cId="645407145" sldId="282"/>
            <ac:spMk id="4" creationId="{ADC3B529-69B7-41D2-ACEC-B6B04EF94B05}"/>
          </ac:spMkLst>
        </pc:spChg>
      </pc:sldChg>
      <pc:sldChg chg="addSp modSp new del">
        <pc:chgData name="KIRILL TYROV" userId="96561e1cbb35a2f9" providerId="Windows Live" clId="Web-{80A22A17-E220-408B-912E-A17B86A4CDE6}" dt="2021-07-31T10:43:43.400" v="1110"/>
        <pc:sldMkLst>
          <pc:docMk/>
          <pc:sldMk cId="1963255846" sldId="283"/>
        </pc:sldMkLst>
        <pc:picChg chg="add mod">
          <ac:chgData name="KIRILL TYROV" userId="96561e1cbb35a2f9" providerId="Windows Live" clId="Web-{80A22A17-E220-408B-912E-A17B86A4CDE6}" dt="2021-07-31T09:07:24.248" v="1054" actId="14100"/>
          <ac:picMkLst>
            <pc:docMk/>
            <pc:sldMk cId="1963255846" sldId="283"/>
            <ac:picMk id="2" creationId="{9AA6B75A-8BF9-4FF0-82E4-1E7B10139311}"/>
          </ac:picMkLst>
        </pc:picChg>
      </pc:sldChg>
      <pc:sldChg chg="addSp delSp modSp new">
        <pc:chgData name="KIRILL TYROV" userId="96561e1cbb35a2f9" providerId="Windows Live" clId="Web-{80A22A17-E220-408B-912E-A17B86A4CDE6}" dt="2021-07-31T10:53:48.234" v="1232" actId="14100"/>
        <pc:sldMkLst>
          <pc:docMk/>
          <pc:sldMk cId="268013308" sldId="284"/>
        </pc:sldMkLst>
        <pc:spChg chg="add mod">
          <ac:chgData name="KIRILL TYROV" userId="96561e1cbb35a2f9" providerId="Windows Live" clId="Web-{80A22A17-E220-408B-912E-A17B86A4CDE6}" dt="2021-07-31T09:11:50.935" v="1097" actId="14100"/>
          <ac:spMkLst>
            <pc:docMk/>
            <pc:sldMk cId="268013308" sldId="284"/>
            <ac:spMk id="2" creationId="{59546DD0-9B9A-419E-AFD1-C416AAF66067}"/>
          </ac:spMkLst>
        </pc:spChg>
        <pc:spChg chg="add del mod">
          <ac:chgData name="KIRILL TYROV" userId="96561e1cbb35a2f9" providerId="Windows Live" clId="Web-{80A22A17-E220-408B-912E-A17B86A4CDE6}" dt="2021-07-31T10:46:14.280" v="1129"/>
          <ac:spMkLst>
            <pc:docMk/>
            <pc:sldMk cId="268013308" sldId="284"/>
            <ac:spMk id="4" creationId="{7F361856-64E8-4571-B638-257B679269F6}"/>
          </ac:spMkLst>
        </pc:spChg>
        <pc:spChg chg="add mod">
          <ac:chgData name="KIRILL TYROV" userId="96561e1cbb35a2f9" providerId="Windows Live" clId="Web-{80A22A17-E220-408B-912E-A17B86A4CDE6}" dt="2021-07-31T10:50:21.037" v="1198" actId="20577"/>
          <ac:spMkLst>
            <pc:docMk/>
            <pc:sldMk cId="268013308" sldId="284"/>
            <ac:spMk id="6" creationId="{D3D643BA-542A-42D8-B83A-10527CAE63DB}"/>
          </ac:spMkLst>
        </pc:spChg>
        <pc:picChg chg="add del mod modCrop">
          <ac:chgData name="KIRILL TYROV" userId="96561e1cbb35a2f9" providerId="Windows Live" clId="Web-{80A22A17-E220-408B-912E-A17B86A4CDE6}" dt="2021-07-31T10:43:29.853" v="1109"/>
          <ac:picMkLst>
            <pc:docMk/>
            <pc:sldMk cId="268013308" sldId="284"/>
            <ac:picMk id="3" creationId="{CB1A3909-1DC9-45A0-B6A8-EB43C4199E13}"/>
          </ac:picMkLst>
        </pc:picChg>
        <pc:picChg chg="add mod modCrop">
          <ac:chgData name="KIRILL TYROV" userId="96561e1cbb35a2f9" providerId="Windows Live" clId="Web-{80A22A17-E220-408B-912E-A17B86A4CDE6}" dt="2021-07-31T10:53:48.234" v="1232" actId="14100"/>
          <ac:picMkLst>
            <pc:docMk/>
            <pc:sldMk cId="268013308" sldId="284"/>
            <ac:picMk id="5" creationId="{318426FE-FB95-41E8-B860-AFF66D1D8BFE}"/>
          </ac:picMkLst>
        </pc:picChg>
      </pc:sldChg>
      <pc:sldChg chg="addSp modSp new">
        <pc:chgData name="KIRILL TYROV" userId="96561e1cbb35a2f9" providerId="Windows Live" clId="Web-{80A22A17-E220-408B-912E-A17B86A4CDE6}" dt="2021-07-31T10:53:28.234" v="1228" actId="14100"/>
        <pc:sldMkLst>
          <pc:docMk/>
          <pc:sldMk cId="1062376100" sldId="285"/>
        </pc:sldMkLst>
        <pc:spChg chg="add mod">
          <ac:chgData name="KIRILL TYROV" userId="96561e1cbb35a2f9" providerId="Windows Live" clId="Web-{80A22A17-E220-408B-912E-A17B86A4CDE6}" dt="2021-07-31T10:52:33.104" v="1220" actId="1076"/>
          <ac:spMkLst>
            <pc:docMk/>
            <pc:sldMk cId="1062376100" sldId="285"/>
            <ac:spMk id="3" creationId="{48526E6A-8D5C-4D24-AB55-519343DD6D53}"/>
          </ac:spMkLst>
        </pc:spChg>
        <pc:picChg chg="add mod modCrop">
          <ac:chgData name="KIRILL TYROV" userId="96561e1cbb35a2f9" providerId="Windows Live" clId="Web-{80A22A17-E220-408B-912E-A17B86A4CDE6}" dt="2021-07-31T10:53:28.234" v="1228" actId="14100"/>
          <ac:picMkLst>
            <pc:docMk/>
            <pc:sldMk cId="1062376100" sldId="285"/>
            <ac:picMk id="2" creationId="{1CACBDEC-0FE3-409E-9800-9D4BD761BCE1}"/>
          </ac:picMkLst>
        </pc:picChg>
      </pc:sldChg>
      <pc:sldChg chg="addSp modSp new">
        <pc:chgData name="KIRILL TYROV" userId="96561e1cbb35a2f9" providerId="Windows Live" clId="Web-{80A22A17-E220-408B-912E-A17B86A4CDE6}" dt="2021-07-31T10:59:16.309" v="1280" actId="1076"/>
        <pc:sldMkLst>
          <pc:docMk/>
          <pc:sldMk cId="3149465857" sldId="286"/>
        </pc:sldMkLst>
        <pc:spChg chg="add mod">
          <ac:chgData name="KIRILL TYROV" userId="96561e1cbb35a2f9" providerId="Windows Live" clId="Web-{80A22A17-E220-408B-912E-A17B86A4CDE6}" dt="2021-07-31T10:58:41.933" v="1273" actId="1076"/>
          <ac:spMkLst>
            <pc:docMk/>
            <pc:sldMk cId="3149465857" sldId="286"/>
            <ac:spMk id="3" creationId="{7D3243B7-EBFE-4E22-8CCC-38D49A74F93D}"/>
          </ac:spMkLst>
        </pc:spChg>
        <pc:picChg chg="add mod modCrop">
          <ac:chgData name="KIRILL TYROV" userId="96561e1cbb35a2f9" providerId="Windows Live" clId="Web-{80A22A17-E220-408B-912E-A17B86A4CDE6}" dt="2021-07-31T10:58:44.371" v="1274" actId="1076"/>
          <ac:picMkLst>
            <pc:docMk/>
            <pc:sldMk cId="3149465857" sldId="286"/>
            <ac:picMk id="2" creationId="{04392208-8471-4EDF-919A-61F31BFF5AEB}"/>
          </ac:picMkLst>
        </pc:picChg>
        <pc:picChg chg="add mod modCrop">
          <ac:chgData name="KIRILL TYROV" userId="96561e1cbb35a2f9" providerId="Windows Live" clId="Web-{80A22A17-E220-408B-912E-A17B86A4CDE6}" dt="2021-07-31T10:59:16.309" v="1280" actId="1076"/>
          <ac:picMkLst>
            <pc:docMk/>
            <pc:sldMk cId="3149465857" sldId="286"/>
            <ac:picMk id="4" creationId="{2BEBA0D2-DA34-4537-836D-80D21F9A10DA}"/>
          </ac:picMkLst>
        </pc:picChg>
      </pc:sldChg>
      <pc:sldChg chg="addSp modSp new">
        <pc:chgData name="KIRILL TYROV" userId="96561e1cbb35a2f9" providerId="Windows Live" clId="Web-{80A22A17-E220-408B-912E-A17B86A4CDE6}" dt="2021-07-31T11:01:42.329" v="1298" actId="1076"/>
        <pc:sldMkLst>
          <pc:docMk/>
          <pc:sldMk cId="2567648115" sldId="287"/>
        </pc:sldMkLst>
        <pc:spChg chg="add mod">
          <ac:chgData name="KIRILL TYROV" userId="96561e1cbb35a2f9" providerId="Windows Live" clId="Web-{80A22A17-E220-408B-912E-A17B86A4CDE6}" dt="2021-07-31T11:00:22.764" v="1290" actId="1076"/>
          <ac:spMkLst>
            <pc:docMk/>
            <pc:sldMk cId="2567648115" sldId="287"/>
            <ac:spMk id="2" creationId="{D418971B-4DF0-4F64-B39C-56E4FAE5A6B5}"/>
          </ac:spMkLst>
        </pc:spChg>
        <pc:picChg chg="add mod modCrop">
          <ac:chgData name="KIRILL TYROV" userId="96561e1cbb35a2f9" providerId="Windows Live" clId="Web-{80A22A17-E220-408B-912E-A17B86A4CDE6}" dt="2021-07-31T11:01:42.329" v="1298" actId="1076"/>
          <ac:picMkLst>
            <pc:docMk/>
            <pc:sldMk cId="2567648115" sldId="287"/>
            <ac:picMk id="3" creationId="{CD9A6387-2F73-4A38-B647-999871C239A1}"/>
          </ac:picMkLst>
        </pc:picChg>
      </pc:sldChg>
      <pc:sldChg chg="addSp modSp new">
        <pc:chgData name="KIRILL TYROV" userId="96561e1cbb35a2f9" providerId="Windows Live" clId="Web-{80A22A17-E220-408B-912E-A17B86A4CDE6}" dt="2021-07-31T11:08:22.019" v="1337" actId="1076"/>
        <pc:sldMkLst>
          <pc:docMk/>
          <pc:sldMk cId="3576323853" sldId="288"/>
        </pc:sldMkLst>
        <pc:spChg chg="add mod">
          <ac:chgData name="KIRILL TYROV" userId="96561e1cbb35a2f9" providerId="Windows Live" clId="Web-{80A22A17-E220-408B-912E-A17B86A4CDE6}" dt="2021-07-31T11:07:34.486" v="1324" actId="1076"/>
          <ac:spMkLst>
            <pc:docMk/>
            <pc:sldMk cId="3576323853" sldId="288"/>
            <ac:spMk id="2" creationId="{D967B020-C6A3-434C-8E70-0481887F58CB}"/>
          </ac:spMkLst>
        </pc:spChg>
        <pc:picChg chg="add mod modCrop">
          <ac:chgData name="KIRILL TYROV" userId="96561e1cbb35a2f9" providerId="Windows Live" clId="Web-{80A22A17-E220-408B-912E-A17B86A4CDE6}" dt="2021-07-31T11:07:51.487" v="1328" actId="14100"/>
          <ac:picMkLst>
            <pc:docMk/>
            <pc:sldMk cId="3576323853" sldId="288"/>
            <ac:picMk id="3" creationId="{98333E7A-1116-422B-B5D6-EC4EC785AAAD}"/>
          </ac:picMkLst>
        </pc:picChg>
        <pc:picChg chg="add mod modCrop">
          <ac:chgData name="KIRILL TYROV" userId="96561e1cbb35a2f9" providerId="Windows Live" clId="Web-{80A22A17-E220-408B-912E-A17B86A4CDE6}" dt="2021-07-31T11:08:22.019" v="1337" actId="1076"/>
          <ac:picMkLst>
            <pc:docMk/>
            <pc:sldMk cId="3576323853" sldId="288"/>
            <ac:picMk id="4" creationId="{F62B1642-DE55-4C86-8E59-A622DCAE36D4}"/>
          </ac:picMkLst>
        </pc:picChg>
      </pc:sldChg>
      <pc:sldChg chg="addSp modSp new">
        <pc:chgData name="KIRILL TYROV" userId="96561e1cbb35a2f9" providerId="Windows Live" clId="Web-{80A22A17-E220-408B-912E-A17B86A4CDE6}" dt="2021-07-31T11:11:41.087" v="1396" actId="1076"/>
        <pc:sldMkLst>
          <pc:docMk/>
          <pc:sldMk cId="3988232910" sldId="289"/>
        </pc:sldMkLst>
        <pc:spChg chg="add mod">
          <ac:chgData name="KIRILL TYROV" userId="96561e1cbb35a2f9" providerId="Windows Live" clId="Web-{80A22A17-E220-408B-912E-A17B86A4CDE6}" dt="2021-07-31T11:11:31.150" v="1393" actId="1076"/>
          <ac:spMkLst>
            <pc:docMk/>
            <pc:sldMk cId="3988232910" sldId="289"/>
            <ac:spMk id="2" creationId="{79DAEF8F-5AC2-4FB0-A040-44B01AC26C9A}"/>
          </ac:spMkLst>
        </pc:spChg>
        <pc:picChg chg="add mod modCrop">
          <ac:chgData name="KIRILL TYROV" userId="96561e1cbb35a2f9" providerId="Windows Live" clId="Web-{80A22A17-E220-408B-912E-A17B86A4CDE6}" dt="2021-07-31T11:11:37.947" v="1395" actId="14100"/>
          <ac:picMkLst>
            <pc:docMk/>
            <pc:sldMk cId="3988232910" sldId="289"/>
            <ac:picMk id="3" creationId="{BA67324D-CE3A-4408-B890-5381A8B2AB69}"/>
          </ac:picMkLst>
        </pc:picChg>
        <pc:picChg chg="add mod modCrop">
          <ac:chgData name="KIRILL TYROV" userId="96561e1cbb35a2f9" providerId="Windows Live" clId="Web-{80A22A17-E220-408B-912E-A17B86A4CDE6}" dt="2021-07-31T11:11:41.087" v="1396" actId="1076"/>
          <ac:picMkLst>
            <pc:docMk/>
            <pc:sldMk cId="3988232910" sldId="289"/>
            <ac:picMk id="4" creationId="{B84DE098-0DF7-4418-88A1-B22FE9247A0B}"/>
          </ac:picMkLst>
        </pc:picChg>
      </pc:sldChg>
      <pc:sldChg chg="new">
        <pc:chgData name="KIRILL TYROV" userId="96561e1cbb35a2f9" providerId="Windows Live" clId="Web-{80A22A17-E220-408B-912E-A17B86A4CDE6}" dt="2021-07-31T11:11:58.885" v="1397"/>
        <pc:sldMkLst>
          <pc:docMk/>
          <pc:sldMk cId="3262207416" sldId="290"/>
        </pc:sldMkLst>
      </pc:sldChg>
      <pc:sldChg chg="new del">
        <pc:chgData name="KIRILL TYROV" userId="96561e1cbb35a2f9" providerId="Windows Live" clId="Web-{80A22A17-E220-408B-912E-A17B86A4CDE6}" dt="2021-07-31T11:12:20.698" v="1400"/>
        <pc:sldMkLst>
          <pc:docMk/>
          <pc:sldMk cId="3883251813" sldId="291"/>
        </pc:sldMkLst>
      </pc:sldChg>
      <pc:sldChg chg="modSp add replId">
        <pc:chgData name="KIRILL TYROV" userId="96561e1cbb35a2f9" providerId="Windows Live" clId="Web-{80A22A17-E220-408B-912E-A17B86A4CDE6}" dt="2021-07-31T11:20:13.213" v="1482" actId="20577"/>
        <pc:sldMkLst>
          <pc:docMk/>
          <pc:sldMk cId="221170302" sldId="292"/>
        </pc:sldMkLst>
        <pc:spChg chg="mod">
          <ac:chgData name="KIRILL TYROV" userId="96561e1cbb35a2f9" providerId="Windows Live" clId="Web-{80A22A17-E220-408B-912E-A17B86A4CDE6}" dt="2021-07-31T11:12:41.043" v="1412" actId="1076"/>
          <ac:spMkLst>
            <pc:docMk/>
            <pc:sldMk cId="221170302" sldId="292"/>
            <ac:spMk id="2" creationId="{96741A33-D3E6-4847-981B-DE6691DBE399}"/>
          </ac:spMkLst>
        </pc:spChg>
        <pc:spChg chg="mod">
          <ac:chgData name="KIRILL TYROV" userId="96561e1cbb35a2f9" providerId="Windows Live" clId="Web-{80A22A17-E220-408B-912E-A17B86A4CDE6}" dt="2021-07-31T11:20:13.213" v="1482" actId="20577"/>
          <ac:spMkLst>
            <pc:docMk/>
            <pc:sldMk cId="221170302" sldId="292"/>
            <ac:spMk id="3" creationId="{E9FD7342-82D2-4712-8CAD-13DAB7B420B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9:11:34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1T07:35:0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2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523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5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50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August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August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95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August 16,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687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August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54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August 16,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August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45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August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2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August 16, 2021</a:t>
            </a:fld>
            <a:endParaRPr lang="en-US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0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2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1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08C4A713-42F1-47D8-8179-9CCA92412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D821C54-A14C-4A44-9271-1BA19D715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" descr="Абстрактное подключение в бледно-серый фон">
            <a:extLst>
              <a:ext uri="{FF2B5EF4-FFF2-40B4-BE49-F238E27FC236}">
                <a16:creationId xmlns:a16="http://schemas.microsoft.com/office/drawing/2014/main" id="{AAFFAA1E-1A35-45A9-AE72-48F4CACA8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91" b="-2"/>
          <a:stretch/>
        </p:blipFill>
        <p:spPr>
          <a:xfrm>
            <a:off x="2" y="10"/>
            <a:ext cx="12191361" cy="6857990"/>
          </a:xfrm>
          <a:custGeom>
            <a:avLst/>
            <a:gdLst/>
            <a:ahLst/>
            <a:cxnLst/>
            <a:rect l="l" t="t" r="r" b="b"/>
            <a:pathLst>
              <a:path w="11619861" h="6858000">
                <a:moveTo>
                  <a:pt x="5638800" y="0"/>
                </a:moveTo>
                <a:lnTo>
                  <a:pt x="11428670" y="0"/>
                </a:lnTo>
                <a:lnTo>
                  <a:pt x="11442829" y="33656"/>
                </a:lnTo>
                <a:cubicBezTo>
                  <a:pt x="11457061" y="70281"/>
                  <a:pt x="11468943" y="108055"/>
                  <a:pt x="11465314" y="122568"/>
                </a:cubicBezTo>
                <a:cubicBezTo>
                  <a:pt x="11474457" y="132706"/>
                  <a:pt x="11480503" y="147820"/>
                  <a:pt x="11472286" y="162573"/>
                </a:cubicBezTo>
                <a:cubicBezTo>
                  <a:pt x="11475078" y="192508"/>
                  <a:pt x="11490254" y="189146"/>
                  <a:pt x="11490974" y="210729"/>
                </a:cubicBezTo>
                <a:cubicBezTo>
                  <a:pt x="11490889" y="212701"/>
                  <a:pt x="11480528" y="239500"/>
                  <a:pt x="11480443" y="241472"/>
                </a:cubicBezTo>
                <a:cubicBezTo>
                  <a:pt x="11480595" y="245439"/>
                  <a:pt x="11477902" y="263602"/>
                  <a:pt x="11478724" y="265176"/>
                </a:cubicBezTo>
                <a:lnTo>
                  <a:pt x="11490979" y="308602"/>
                </a:lnTo>
                <a:cubicBezTo>
                  <a:pt x="11497142" y="323023"/>
                  <a:pt x="11493173" y="330071"/>
                  <a:pt x="11500574" y="346312"/>
                </a:cubicBezTo>
                <a:cubicBezTo>
                  <a:pt x="11501005" y="363026"/>
                  <a:pt x="11525492" y="428016"/>
                  <a:pt x="11543805" y="416277"/>
                </a:cubicBezTo>
                <a:cubicBezTo>
                  <a:pt x="11544499" y="421593"/>
                  <a:pt x="11549632" y="476484"/>
                  <a:pt x="11552623" y="477942"/>
                </a:cubicBezTo>
                <a:lnTo>
                  <a:pt x="11588513" y="533507"/>
                </a:lnTo>
                <a:cubicBezTo>
                  <a:pt x="11585427" y="565606"/>
                  <a:pt x="11588997" y="570393"/>
                  <a:pt x="11568440" y="576824"/>
                </a:cubicBezTo>
                <a:cubicBezTo>
                  <a:pt x="11566910" y="587848"/>
                  <a:pt x="11546750" y="585072"/>
                  <a:pt x="11545220" y="596096"/>
                </a:cubicBezTo>
                <a:cubicBezTo>
                  <a:pt x="11544257" y="601812"/>
                  <a:pt x="11549666" y="624126"/>
                  <a:pt x="11548703" y="629842"/>
                </a:cubicBezTo>
                <a:cubicBezTo>
                  <a:pt x="11547111" y="634222"/>
                  <a:pt x="11547298" y="629048"/>
                  <a:pt x="11550826" y="637141"/>
                </a:cubicBezTo>
                <a:lnTo>
                  <a:pt x="11555214" y="657816"/>
                </a:lnTo>
                <a:lnTo>
                  <a:pt x="11529729" y="705948"/>
                </a:lnTo>
                <a:cubicBezTo>
                  <a:pt x="11528040" y="711455"/>
                  <a:pt x="11527394" y="750294"/>
                  <a:pt x="11523813" y="755027"/>
                </a:cubicBezTo>
                <a:cubicBezTo>
                  <a:pt x="11555210" y="796951"/>
                  <a:pt x="11517337" y="778711"/>
                  <a:pt x="11530982" y="830985"/>
                </a:cubicBezTo>
                <a:cubicBezTo>
                  <a:pt x="11531450" y="859675"/>
                  <a:pt x="11524998" y="848949"/>
                  <a:pt x="11514327" y="879613"/>
                </a:cubicBezTo>
                <a:cubicBezTo>
                  <a:pt x="11519406" y="919841"/>
                  <a:pt x="11478511" y="928472"/>
                  <a:pt x="11490672" y="979172"/>
                </a:cubicBezTo>
                <a:cubicBezTo>
                  <a:pt x="11515775" y="1085309"/>
                  <a:pt x="11507241" y="1150545"/>
                  <a:pt x="11516289" y="1196557"/>
                </a:cubicBezTo>
                <a:cubicBezTo>
                  <a:pt x="11521348" y="1221504"/>
                  <a:pt x="11536896" y="1236311"/>
                  <a:pt x="11539108" y="1251394"/>
                </a:cubicBezTo>
                <a:cubicBezTo>
                  <a:pt x="11548223" y="1290255"/>
                  <a:pt x="11544849" y="1316963"/>
                  <a:pt x="11538240" y="1348824"/>
                </a:cubicBezTo>
                <a:cubicBezTo>
                  <a:pt x="11530584" y="1373975"/>
                  <a:pt x="11546850" y="1434268"/>
                  <a:pt x="11551155" y="1476990"/>
                </a:cubicBezTo>
                <a:cubicBezTo>
                  <a:pt x="11558510" y="1515368"/>
                  <a:pt x="11554900" y="1493900"/>
                  <a:pt x="11559895" y="1518899"/>
                </a:cubicBezTo>
                <a:cubicBezTo>
                  <a:pt x="11572860" y="1524507"/>
                  <a:pt x="11562694" y="1565220"/>
                  <a:pt x="11568433" y="1586295"/>
                </a:cubicBezTo>
                <a:cubicBezTo>
                  <a:pt x="11574173" y="1607371"/>
                  <a:pt x="11585805" y="1626552"/>
                  <a:pt x="11594333" y="1645354"/>
                </a:cubicBezTo>
                <a:cubicBezTo>
                  <a:pt x="11589005" y="1655379"/>
                  <a:pt x="11593442" y="1665311"/>
                  <a:pt x="11600220" y="1678039"/>
                </a:cubicBezTo>
                <a:lnTo>
                  <a:pt x="11609129" y="1695495"/>
                </a:lnTo>
                <a:lnTo>
                  <a:pt x="11609349" y="1703137"/>
                </a:lnTo>
                <a:cubicBezTo>
                  <a:pt x="11610568" y="1712297"/>
                  <a:pt x="11612398" y="1720599"/>
                  <a:pt x="11613864" y="1727999"/>
                </a:cubicBezTo>
                <a:lnTo>
                  <a:pt x="11615591" y="1742322"/>
                </a:lnTo>
                <a:lnTo>
                  <a:pt x="11615963" y="1748052"/>
                </a:lnTo>
                <a:lnTo>
                  <a:pt x="11610551" y="1761250"/>
                </a:lnTo>
                <a:lnTo>
                  <a:pt x="11615283" y="1777451"/>
                </a:lnTo>
                <a:lnTo>
                  <a:pt x="11610560" y="1796191"/>
                </a:lnTo>
                <a:cubicBezTo>
                  <a:pt x="11612703" y="1797113"/>
                  <a:pt x="11614750" y="1798430"/>
                  <a:pt x="11616633" y="1800100"/>
                </a:cubicBezTo>
                <a:lnTo>
                  <a:pt x="11617982" y="1854521"/>
                </a:lnTo>
                <a:lnTo>
                  <a:pt x="11619861" y="1861726"/>
                </a:lnTo>
                <a:lnTo>
                  <a:pt x="11614191" y="1887969"/>
                </a:lnTo>
                <a:cubicBezTo>
                  <a:pt x="11612338" y="1902224"/>
                  <a:pt x="11611675" y="1915868"/>
                  <a:pt x="11611655" y="1929078"/>
                </a:cubicBezTo>
                <a:lnTo>
                  <a:pt x="11613646" y="1975677"/>
                </a:lnTo>
                <a:lnTo>
                  <a:pt x="11608395" y="1989384"/>
                </a:lnTo>
                <a:cubicBezTo>
                  <a:pt x="11606094" y="2010149"/>
                  <a:pt x="11616282" y="2042405"/>
                  <a:pt x="11615654" y="2064306"/>
                </a:cubicBezTo>
                <a:lnTo>
                  <a:pt x="11617530" y="2102324"/>
                </a:lnTo>
                <a:lnTo>
                  <a:pt x="11618063" y="2142771"/>
                </a:lnTo>
                <a:lnTo>
                  <a:pt x="11616356" y="2172845"/>
                </a:lnTo>
                <a:lnTo>
                  <a:pt x="11608475" y="2232480"/>
                </a:lnTo>
                <a:cubicBezTo>
                  <a:pt x="11610626" y="2269398"/>
                  <a:pt x="11587628" y="2297971"/>
                  <a:pt x="11593913" y="2338142"/>
                </a:cubicBezTo>
                <a:cubicBezTo>
                  <a:pt x="11575073" y="2401224"/>
                  <a:pt x="11576464" y="2419485"/>
                  <a:pt x="11575756" y="2476862"/>
                </a:cubicBezTo>
                <a:cubicBezTo>
                  <a:pt x="11589723" y="2467572"/>
                  <a:pt x="11571230" y="2526955"/>
                  <a:pt x="11565840" y="2545341"/>
                </a:cubicBezTo>
                <a:cubicBezTo>
                  <a:pt x="11559721" y="2585374"/>
                  <a:pt x="11543362" y="2648236"/>
                  <a:pt x="11532117" y="2703882"/>
                </a:cubicBezTo>
                <a:cubicBezTo>
                  <a:pt x="11519367" y="2746179"/>
                  <a:pt x="11528497" y="2797815"/>
                  <a:pt x="11523922" y="2827539"/>
                </a:cubicBezTo>
                <a:lnTo>
                  <a:pt x="11504663" y="2882227"/>
                </a:lnTo>
                <a:lnTo>
                  <a:pt x="11505538" y="2884388"/>
                </a:lnTo>
                <a:cubicBezTo>
                  <a:pt x="11506669" y="2893476"/>
                  <a:pt x="11505148" y="2898681"/>
                  <a:pt x="11502462" y="2902153"/>
                </a:cubicBezTo>
                <a:lnTo>
                  <a:pt x="11485833" y="2939919"/>
                </a:lnTo>
                <a:lnTo>
                  <a:pt x="11486863" y="2944845"/>
                </a:lnTo>
                <a:lnTo>
                  <a:pt x="11477199" y="2980246"/>
                </a:lnTo>
                <a:lnTo>
                  <a:pt x="11478378" y="2981050"/>
                </a:lnTo>
                <a:cubicBezTo>
                  <a:pt x="11480801" y="2983659"/>
                  <a:pt x="11482173" y="2987107"/>
                  <a:pt x="11481387" y="2992406"/>
                </a:cubicBezTo>
                <a:cubicBezTo>
                  <a:pt x="11501817" y="2988896"/>
                  <a:pt x="11488266" y="2997455"/>
                  <a:pt x="11484142" y="3013393"/>
                </a:cubicBezTo>
                <a:cubicBezTo>
                  <a:pt x="11486711" y="3031764"/>
                  <a:pt x="11494906" y="3086486"/>
                  <a:pt x="11496802" y="3102629"/>
                </a:cubicBezTo>
                <a:cubicBezTo>
                  <a:pt x="11496373" y="3105170"/>
                  <a:pt x="11495945" y="3107710"/>
                  <a:pt x="11495516" y="3110252"/>
                </a:cubicBezTo>
                <a:lnTo>
                  <a:pt x="11495784" y="3110483"/>
                </a:lnTo>
                <a:cubicBezTo>
                  <a:pt x="11496132" y="3112307"/>
                  <a:pt x="11495944" y="3114876"/>
                  <a:pt x="11495011" y="3118680"/>
                </a:cubicBezTo>
                <a:lnTo>
                  <a:pt x="11493169" y="3124153"/>
                </a:lnTo>
                <a:lnTo>
                  <a:pt x="11490674" y="3138944"/>
                </a:lnTo>
                <a:lnTo>
                  <a:pt x="11491765" y="3144555"/>
                </a:lnTo>
                <a:lnTo>
                  <a:pt x="11495012" y="3147533"/>
                </a:lnTo>
                <a:lnTo>
                  <a:pt x="11494387" y="3148776"/>
                </a:lnTo>
                <a:cubicBezTo>
                  <a:pt x="11486482" y="3157155"/>
                  <a:pt x="11477013" y="3157384"/>
                  <a:pt x="11499655" y="3179056"/>
                </a:cubicBezTo>
                <a:cubicBezTo>
                  <a:pt x="11485713" y="3199654"/>
                  <a:pt x="11500063" y="3209438"/>
                  <a:pt x="11500262" y="3244106"/>
                </a:cubicBezTo>
                <a:cubicBezTo>
                  <a:pt x="11488523" y="3254627"/>
                  <a:pt x="11490225" y="3266825"/>
                  <a:pt x="11496085" y="3280159"/>
                </a:cubicBezTo>
                <a:cubicBezTo>
                  <a:pt x="11486626" y="3310661"/>
                  <a:pt x="11492641" y="3343395"/>
                  <a:pt x="11489593" y="3380227"/>
                </a:cubicBezTo>
                <a:cubicBezTo>
                  <a:pt x="11471054" y="3414938"/>
                  <a:pt x="11490191" y="3442340"/>
                  <a:pt x="11486837" y="3481669"/>
                </a:cubicBezTo>
                <a:cubicBezTo>
                  <a:pt x="11484572" y="3519815"/>
                  <a:pt x="11475994" y="3578100"/>
                  <a:pt x="11476004" y="3609102"/>
                </a:cubicBezTo>
                <a:cubicBezTo>
                  <a:pt x="11488069" y="3625738"/>
                  <a:pt x="11456995" y="3658722"/>
                  <a:pt x="11486896" y="3667680"/>
                </a:cubicBezTo>
                <a:cubicBezTo>
                  <a:pt x="11479672" y="3681675"/>
                  <a:pt x="11464934" y="3685219"/>
                  <a:pt x="11485224" y="3688978"/>
                </a:cubicBezTo>
                <a:cubicBezTo>
                  <a:pt x="11483381" y="3693836"/>
                  <a:pt x="11483987" y="3697658"/>
                  <a:pt x="11485772" y="3701034"/>
                </a:cubicBezTo>
                <a:lnTo>
                  <a:pt x="11470205" y="3733138"/>
                </a:lnTo>
                <a:lnTo>
                  <a:pt x="11470178" y="3738272"/>
                </a:lnTo>
                <a:lnTo>
                  <a:pt x="11456626" y="3757103"/>
                </a:lnTo>
                <a:lnTo>
                  <a:pt x="11439893" y="3785165"/>
                </a:lnTo>
                <a:lnTo>
                  <a:pt x="11440287" y="3787567"/>
                </a:lnTo>
                <a:lnTo>
                  <a:pt x="11430559" y="3798840"/>
                </a:lnTo>
                <a:cubicBezTo>
                  <a:pt x="11426682" y="3802113"/>
                  <a:pt x="11422297" y="3804565"/>
                  <a:pt x="11417224" y="3805827"/>
                </a:cubicBezTo>
                <a:cubicBezTo>
                  <a:pt x="11423876" y="3863065"/>
                  <a:pt x="11389890" y="3897978"/>
                  <a:pt x="11377341" y="3950731"/>
                </a:cubicBezTo>
                <a:cubicBezTo>
                  <a:pt x="11356607" y="4011522"/>
                  <a:pt x="11330996" y="4072111"/>
                  <a:pt x="11304699" y="4139775"/>
                </a:cubicBezTo>
                <a:cubicBezTo>
                  <a:pt x="11261728" y="4180650"/>
                  <a:pt x="11267699" y="4287896"/>
                  <a:pt x="11236691" y="4342408"/>
                </a:cubicBezTo>
                <a:cubicBezTo>
                  <a:pt x="11254748" y="4388711"/>
                  <a:pt x="11216894" y="4372734"/>
                  <a:pt x="11211370" y="4409253"/>
                </a:cubicBezTo>
                <a:cubicBezTo>
                  <a:pt x="11188072" y="4387501"/>
                  <a:pt x="11229176" y="4459090"/>
                  <a:pt x="11198937" y="4446891"/>
                </a:cubicBezTo>
                <a:cubicBezTo>
                  <a:pt x="11198888" y="4453923"/>
                  <a:pt x="11183534" y="4459537"/>
                  <a:pt x="11184671" y="4466851"/>
                </a:cubicBezTo>
                <a:lnTo>
                  <a:pt x="11188063" y="4490235"/>
                </a:lnTo>
                <a:lnTo>
                  <a:pt x="11188431" y="4511803"/>
                </a:lnTo>
                <a:cubicBezTo>
                  <a:pt x="11180634" y="4536731"/>
                  <a:pt x="11165874" y="4596454"/>
                  <a:pt x="11154686" y="4628605"/>
                </a:cubicBezTo>
                <a:cubicBezTo>
                  <a:pt x="11145272" y="4638808"/>
                  <a:pt x="11133591" y="4680327"/>
                  <a:pt x="11138768" y="4693911"/>
                </a:cubicBezTo>
                <a:cubicBezTo>
                  <a:pt x="11137166" y="4703681"/>
                  <a:pt x="11112818" y="4722312"/>
                  <a:pt x="11120092" y="4732526"/>
                </a:cubicBezTo>
                <a:cubicBezTo>
                  <a:pt x="11128146" y="4746579"/>
                  <a:pt x="11099872" y="4764542"/>
                  <a:pt x="11114114" y="4769246"/>
                </a:cubicBezTo>
                <a:cubicBezTo>
                  <a:pt x="11094446" y="4782293"/>
                  <a:pt x="11110059" y="4814880"/>
                  <a:pt x="11108503" y="4836496"/>
                </a:cubicBezTo>
                <a:cubicBezTo>
                  <a:pt x="11090709" y="4845134"/>
                  <a:pt x="11104990" y="4881970"/>
                  <a:pt x="11092373" y="4922600"/>
                </a:cubicBezTo>
                <a:cubicBezTo>
                  <a:pt x="11072170" y="4931649"/>
                  <a:pt x="11099915" y="4955799"/>
                  <a:pt x="11069236" y="4977533"/>
                </a:cubicBezTo>
                <a:cubicBezTo>
                  <a:pt x="11060998" y="4993767"/>
                  <a:pt x="11053970" y="4991342"/>
                  <a:pt x="11042946" y="5020006"/>
                </a:cubicBezTo>
                <a:cubicBezTo>
                  <a:pt x="10998923" y="5057323"/>
                  <a:pt x="11008139" y="5102817"/>
                  <a:pt x="10987229" y="5143800"/>
                </a:cubicBezTo>
                <a:cubicBezTo>
                  <a:pt x="10966477" y="5191707"/>
                  <a:pt x="10967842" y="5166600"/>
                  <a:pt x="10954583" y="5210327"/>
                </a:cubicBezTo>
                <a:cubicBezTo>
                  <a:pt x="10962638" y="5222499"/>
                  <a:pt x="10958765" y="5247141"/>
                  <a:pt x="10949135" y="5257786"/>
                </a:cubicBezTo>
                <a:cubicBezTo>
                  <a:pt x="10939828" y="5281474"/>
                  <a:pt x="10950388" y="5291783"/>
                  <a:pt x="10926106" y="5307888"/>
                </a:cubicBezTo>
                <a:cubicBezTo>
                  <a:pt x="10941698" y="5310906"/>
                  <a:pt x="10915547" y="5356555"/>
                  <a:pt x="10934066" y="5353077"/>
                </a:cubicBezTo>
                <a:cubicBezTo>
                  <a:pt x="10941382" y="5375535"/>
                  <a:pt x="10917572" y="5372233"/>
                  <a:pt x="10923251" y="5393699"/>
                </a:cubicBezTo>
                <a:cubicBezTo>
                  <a:pt x="10915971" y="5420167"/>
                  <a:pt x="10906588" y="5474876"/>
                  <a:pt x="10900121" y="5496165"/>
                </a:cubicBezTo>
                <a:lnTo>
                  <a:pt x="10901434" y="5563292"/>
                </a:lnTo>
                <a:cubicBezTo>
                  <a:pt x="10857162" y="5627591"/>
                  <a:pt x="10926163" y="5569977"/>
                  <a:pt x="10891103" y="5680897"/>
                </a:cubicBezTo>
                <a:cubicBezTo>
                  <a:pt x="10885020" y="5685744"/>
                  <a:pt x="10886763" y="5701244"/>
                  <a:pt x="10893477" y="5701971"/>
                </a:cubicBezTo>
                <a:cubicBezTo>
                  <a:pt x="10889915" y="5708544"/>
                  <a:pt x="10873871" y="5721689"/>
                  <a:pt x="10883760" y="5726858"/>
                </a:cubicBezTo>
                <a:cubicBezTo>
                  <a:pt x="10880410" y="5745270"/>
                  <a:pt x="10875270" y="5763029"/>
                  <a:pt x="10868506" y="5779721"/>
                </a:cubicBezTo>
                <a:lnTo>
                  <a:pt x="10850945" y="5850734"/>
                </a:lnTo>
                <a:cubicBezTo>
                  <a:pt x="10848690" y="5878587"/>
                  <a:pt x="10848547" y="5884771"/>
                  <a:pt x="10846293" y="5912624"/>
                </a:cubicBezTo>
                <a:cubicBezTo>
                  <a:pt x="10841468" y="5915725"/>
                  <a:pt x="10848381" y="5944892"/>
                  <a:pt x="10853343" y="5946151"/>
                </a:cubicBezTo>
                <a:cubicBezTo>
                  <a:pt x="10850294" y="5950845"/>
                  <a:pt x="10828893" y="5963927"/>
                  <a:pt x="10835955" y="5968942"/>
                </a:cubicBezTo>
                <a:cubicBezTo>
                  <a:pt x="10828756" y="5996614"/>
                  <a:pt x="10816374" y="6021531"/>
                  <a:pt x="10800001" y="6041279"/>
                </a:cubicBezTo>
                <a:cubicBezTo>
                  <a:pt x="10789590" y="6064654"/>
                  <a:pt x="10779488" y="6096456"/>
                  <a:pt x="10773494" y="6109194"/>
                </a:cubicBezTo>
                <a:cubicBezTo>
                  <a:pt x="10772383" y="6119174"/>
                  <a:pt x="10771271" y="6129154"/>
                  <a:pt x="10770160" y="6139134"/>
                </a:cubicBezTo>
                <a:lnTo>
                  <a:pt x="10752910" y="6177213"/>
                </a:lnTo>
                <a:cubicBezTo>
                  <a:pt x="10725136" y="6177527"/>
                  <a:pt x="10779719" y="6230913"/>
                  <a:pt x="10768830" y="6241402"/>
                </a:cubicBezTo>
                <a:cubicBezTo>
                  <a:pt x="10774289" y="6250272"/>
                  <a:pt x="10753478" y="6267243"/>
                  <a:pt x="10750501" y="6273156"/>
                </a:cubicBezTo>
                <a:cubicBezTo>
                  <a:pt x="10748681" y="6287383"/>
                  <a:pt x="10754389" y="6306338"/>
                  <a:pt x="10752569" y="6320566"/>
                </a:cubicBezTo>
                <a:cubicBezTo>
                  <a:pt x="10751768" y="6327767"/>
                  <a:pt x="10755693" y="6327441"/>
                  <a:pt x="10754891" y="6334642"/>
                </a:cubicBezTo>
                <a:cubicBezTo>
                  <a:pt x="10755774" y="6348287"/>
                  <a:pt x="10777088" y="6397821"/>
                  <a:pt x="10771728" y="6415250"/>
                </a:cubicBezTo>
                <a:cubicBezTo>
                  <a:pt x="10764984" y="6436075"/>
                  <a:pt x="10767832" y="6453035"/>
                  <a:pt x="10765912" y="6467672"/>
                </a:cubicBezTo>
                <a:cubicBezTo>
                  <a:pt x="10764543" y="6481167"/>
                  <a:pt x="10763176" y="6494661"/>
                  <a:pt x="10761808" y="6508156"/>
                </a:cubicBezTo>
                <a:cubicBezTo>
                  <a:pt x="10759872" y="6515275"/>
                  <a:pt x="10769603" y="6528329"/>
                  <a:pt x="10763042" y="6540135"/>
                </a:cubicBezTo>
                <a:cubicBezTo>
                  <a:pt x="10761908" y="6555315"/>
                  <a:pt x="10760772" y="6570496"/>
                  <a:pt x="10759638" y="6585676"/>
                </a:cubicBezTo>
                <a:cubicBezTo>
                  <a:pt x="10747352" y="6605911"/>
                  <a:pt x="10785136" y="6620412"/>
                  <a:pt x="10769479" y="6649843"/>
                </a:cubicBezTo>
                <a:cubicBezTo>
                  <a:pt x="10784195" y="6676108"/>
                  <a:pt x="10760807" y="6682344"/>
                  <a:pt x="10755139" y="6716645"/>
                </a:cubicBezTo>
                <a:cubicBezTo>
                  <a:pt x="10740355" y="6740971"/>
                  <a:pt x="10762343" y="6772070"/>
                  <a:pt x="10757944" y="6807038"/>
                </a:cubicBezTo>
                <a:lnTo>
                  <a:pt x="10715040" y="6858000"/>
                </a:lnTo>
                <a:lnTo>
                  <a:pt x="0" y="6858000"/>
                </a:lnTo>
                <a:lnTo>
                  <a:pt x="0" y="356252"/>
                </a:lnTo>
                <a:lnTo>
                  <a:pt x="31169" y="364025"/>
                </a:lnTo>
                <a:cubicBezTo>
                  <a:pt x="43366" y="367845"/>
                  <a:pt x="54258" y="370291"/>
                  <a:pt x="61793" y="365362"/>
                </a:cubicBezTo>
                <a:cubicBezTo>
                  <a:pt x="62777" y="382239"/>
                  <a:pt x="97336" y="360459"/>
                  <a:pt x="106163" y="376612"/>
                </a:cubicBezTo>
                <a:cubicBezTo>
                  <a:pt x="103874" y="402865"/>
                  <a:pt x="166927" y="394547"/>
                  <a:pt x="195047" y="405647"/>
                </a:cubicBezTo>
                <a:cubicBezTo>
                  <a:pt x="192191" y="420157"/>
                  <a:pt x="229342" y="424363"/>
                  <a:pt x="207416" y="435428"/>
                </a:cubicBezTo>
                <a:cubicBezTo>
                  <a:pt x="225810" y="443657"/>
                  <a:pt x="226898" y="429534"/>
                  <a:pt x="235616" y="425460"/>
                </a:cubicBezTo>
                <a:cubicBezTo>
                  <a:pt x="257905" y="428749"/>
                  <a:pt x="253929" y="415876"/>
                  <a:pt x="256504" y="406810"/>
                </a:cubicBezTo>
                <a:cubicBezTo>
                  <a:pt x="278448" y="430795"/>
                  <a:pt x="320034" y="410726"/>
                  <a:pt x="358906" y="409646"/>
                </a:cubicBezTo>
                <a:cubicBezTo>
                  <a:pt x="382042" y="411071"/>
                  <a:pt x="415063" y="457026"/>
                  <a:pt x="436774" y="436156"/>
                </a:cubicBezTo>
                <a:cubicBezTo>
                  <a:pt x="450774" y="442766"/>
                  <a:pt x="471838" y="423064"/>
                  <a:pt x="484259" y="443483"/>
                </a:cubicBezTo>
                <a:cubicBezTo>
                  <a:pt x="519803" y="438579"/>
                  <a:pt x="531290" y="449149"/>
                  <a:pt x="562042" y="439906"/>
                </a:cubicBezTo>
                <a:cubicBezTo>
                  <a:pt x="600399" y="440212"/>
                  <a:pt x="571554" y="465751"/>
                  <a:pt x="624598" y="459868"/>
                </a:cubicBezTo>
                <a:cubicBezTo>
                  <a:pt x="649155" y="469270"/>
                  <a:pt x="676517" y="475038"/>
                  <a:pt x="704044" y="476614"/>
                </a:cubicBezTo>
                <a:cubicBezTo>
                  <a:pt x="705372" y="470735"/>
                  <a:pt x="718396" y="478989"/>
                  <a:pt x="723866" y="480603"/>
                </a:cubicBezTo>
                <a:cubicBezTo>
                  <a:pt x="722805" y="476777"/>
                  <a:pt x="733323" y="474871"/>
                  <a:pt x="738165" y="478008"/>
                </a:cubicBezTo>
                <a:cubicBezTo>
                  <a:pt x="824566" y="491139"/>
                  <a:pt x="767794" y="455710"/>
                  <a:pt x="823490" y="476812"/>
                </a:cubicBezTo>
                <a:cubicBezTo>
                  <a:pt x="857898" y="481061"/>
                  <a:pt x="845052" y="436988"/>
                  <a:pt x="885113" y="458331"/>
                </a:cubicBezTo>
                <a:cubicBezTo>
                  <a:pt x="926099" y="458657"/>
                  <a:pt x="947739" y="442680"/>
                  <a:pt x="988932" y="454726"/>
                </a:cubicBezTo>
                <a:cubicBezTo>
                  <a:pt x="1027285" y="454962"/>
                  <a:pt x="1058562" y="448590"/>
                  <a:pt x="1092558" y="454020"/>
                </a:cubicBezTo>
                <a:cubicBezTo>
                  <a:pt x="1104202" y="448849"/>
                  <a:pt x="1116031" y="446881"/>
                  <a:pt x="1130488" y="455151"/>
                </a:cubicBezTo>
                <a:cubicBezTo>
                  <a:pt x="1156820" y="453582"/>
                  <a:pt x="1166389" y="446788"/>
                  <a:pt x="1180239" y="447442"/>
                </a:cubicBezTo>
                <a:lnTo>
                  <a:pt x="1196023" y="450989"/>
                </a:lnTo>
                <a:lnTo>
                  <a:pt x="1196350" y="451000"/>
                </a:lnTo>
                <a:lnTo>
                  <a:pt x="1207898" y="440222"/>
                </a:lnTo>
                <a:cubicBezTo>
                  <a:pt x="1217116" y="435867"/>
                  <a:pt x="1221314" y="447926"/>
                  <a:pt x="1239671" y="449324"/>
                </a:cubicBezTo>
                <a:lnTo>
                  <a:pt x="1243324" y="454961"/>
                </a:lnTo>
                <a:lnTo>
                  <a:pt x="1249491" y="456220"/>
                </a:lnTo>
                <a:cubicBezTo>
                  <a:pt x="1297335" y="461293"/>
                  <a:pt x="1352139" y="438083"/>
                  <a:pt x="1388841" y="448761"/>
                </a:cubicBezTo>
                <a:cubicBezTo>
                  <a:pt x="1438245" y="451191"/>
                  <a:pt x="1465569" y="429692"/>
                  <a:pt x="1500630" y="420723"/>
                </a:cubicBezTo>
                <a:cubicBezTo>
                  <a:pt x="1507200" y="447773"/>
                  <a:pt x="1576260" y="406112"/>
                  <a:pt x="1565988" y="430954"/>
                </a:cubicBezTo>
                <a:cubicBezTo>
                  <a:pt x="1615285" y="423341"/>
                  <a:pt x="1592572" y="448986"/>
                  <a:pt x="1637079" y="420187"/>
                </a:cubicBezTo>
                <a:cubicBezTo>
                  <a:pt x="1727010" y="426207"/>
                  <a:pt x="1823307" y="368864"/>
                  <a:pt x="1904900" y="388441"/>
                </a:cubicBezTo>
                <a:cubicBezTo>
                  <a:pt x="1888828" y="378093"/>
                  <a:pt x="1933357" y="376238"/>
                  <a:pt x="1992624" y="369668"/>
                </a:cubicBezTo>
                <a:lnTo>
                  <a:pt x="1980913" y="361788"/>
                </a:lnTo>
                <a:lnTo>
                  <a:pt x="1983664" y="363536"/>
                </a:lnTo>
                <a:cubicBezTo>
                  <a:pt x="2000496" y="373829"/>
                  <a:pt x="2043587" y="397946"/>
                  <a:pt x="2062468" y="390835"/>
                </a:cubicBezTo>
                <a:lnTo>
                  <a:pt x="2067126" y="384070"/>
                </a:lnTo>
                <a:lnTo>
                  <a:pt x="2104156" y="417019"/>
                </a:lnTo>
                <a:lnTo>
                  <a:pt x="2129682" y="418926"/>
                </a:lnTo>
                <a:cubicBezTo>
                  <a:pt x="2129836" y="419504"/>
                  <a:pt x="2129989" y="420084"/>
                  <a:pt x="2130142" y="420663"/>
                </a:cubicBezTo>
                <a:cubicBezTo>
                  <a:pt x="2131101" y="421727"/>
                  <a:pt x="2132422" y="421667"/>
                  <a:pt x="2134196" y="420987"/>
                </a:cubicBezTo>
                <a:lnTo>
                  <a:pt x="2137182" y="419485"/>
                </a:lnTo>
                <a:lnTo>
                  <a:pt x="2142018" y="419846"/>
                </a:lnTo>
                <a:lnTo>
                  <a:pt x="2155068" y="420370"/>
                </a:lnTo>
                <a:lnTo>
                  <a:pt x="2160455" y="423367"/>
                </a:lnTo>
                <a:lnTo>
                  <a:pt x="2225093" y="420384"/>
                </a:lnTo>
                <a:lnTo>
                  <a:pt x="2244321" y="423982"/>
                </a:lnTo>
                <a:cubicBezTo>
                  <a:pt x="2261833" y="426735"/>
                  <a:pt x="2279026" y="427429"/>
                  <a:pt x="2293930" y="420000"/>
                </a:cubicBezTo>
                <a:cubicBezTo>
                  <a:pt x="2292982" y="432682"/>
                  <a:pt x="2334678" y="411216"/>
                  <a:pt x="2350754" y="419935"/>
                </a:cubicBezTo>
                <a:cubicBezTo>
                  <a:pt x="2361661" y="427476"/>
                  <a:pt x="2376853" y="422720"/>
                  <a:pt x="2391980" y="422693"/>
                </a:cubicBezTo>
                <a:cubicBezTo>
                  <a:pt x="2408951" y="428919"/>
                  <a:pt x="2477550" y="421192"/>
                  <a:pt x="2497587" y="414618"/>
                </a:cubicBezTo>
                <a:cubicBezTo>
                  <a:pt x="2549152" y="391136"/>
                  <a:pt x="2630839" y="412827"/>
                  <a:pt x="2672925" y="394924"/>
                </a:cubicBezTo>
                <a:cubicBezTo>
                  <a:pt x="2686245" y="392554"/>
                  <a:pt x="2698521" y="391835"/>
                  <a:pt x="2710081" y="392147"/>
                </a:cubicBezTo>
                <a:lnTo>
                  <a:pt x="2747984" y="401049"/>
                </a:lnTo>
                <a:lnTo>
                  <a:pt x="2768310" y="400424"/>
                </a:lnTo>
                <a:lnTo>
                  <a:pt x="2773571" y="401435"/>
                </a:lnTo>
                <a:cubicBezTo>
                  <a:pt x="2783616" y="403390"/>
                  <a:pt x="2793612" y="405136"/>
                  <a:pt x="2803894" y="406051"/>
                </a:cubicBezTo>
                <a:cubicBezTo>
                  <a:pt x="2802681" y="378823"/>
                  <a:pt x="2891151" y="409343"/>
                  <a:pt x="2872200" y="386689"/>
                </a:cubicBezTo>
                <a:cubicBezTo>
                  <a:pt x="2914411" y="386908"/>
                  <a:pt x="2906510" y="374789"/>
                  <a:pt x="2924232" y="377814"/>
                </a:cubicBezTo>
                <a:lnTo>
                  <a:pt x="2928744" y="378968"/>
                </a:lnTo>
                <a:lnTo>
                  <a:pt x="2933027" y="382799"/>
                </a:lnTo>
                <a:lnTo>
                  <a:pt x="2942905" y="383274"/>
                </a:lnTo>
                <a:lnTo>
                  <a:pt x="2953299" y="386904"/>
                </a:lnTo>
                <a:cubicBezTo>
                  <a:pt x="3049789" y="368092"/>
                  <a:pt x="3181734" y="381038"/>
                  <a:pt x="3264895" y="350259"/>
                </a:cubicBezTo>
                <a:lnTo>
                  <a:pt x="3336628" y="329413"/>
                </a:lnTo>
                <a:cubicBezTo>
                  <a:pt x="3368701" y="319686"/>
                  <a:pt x="3392663" y="341875"/>
                  <a:pt x="3423347" y="323319"/>
                </a:cubicBezTo>
                <a:cubicBezTo>
                  <a:pt x="3435112" y="313008"/>
                  <a:pt x="3461050" y="308321"/>
                  <a:pt x="3481280" y="312849"/>
                </a:cubicBezTo>
                <a:cubicBezTo>
                  <a:pt x="3484761" y="313628"/>
                  <a:pt x="3487938" y="314656"/>
                  <a:pt x="3490712" y="315903"/>
                </a:cubicBezTo>
                <a:cubicBezTo>
                  <a:pt x="3527740" y="289890"/>
                  <a:pt x="3549459" y="300908"/>
                  <a:pt x="3566774" y="283593"/>
                </a:cubicBezTo>
                <a:cubicBezTo>
                  <a:pt x="3624557" y="274003"/>
                  <a:pt x="3670364" y="287759"/>
                  <a:pt x="3686512" y="272531"/>
                </a:cubicBezTo>
                <a:cubicBezTo>
                  <a:pt x="3715934" y="271930"/>
                  <a:pt x="3755701" y="286697"/>
                  <a:pt x="3778247" y="269989"/>
                </a:cubicBezTo>
                <a:cubicBezTo>
                  <a:pt x="3780923" y="282584"/>
                  <a:pt x="3812272" y="258536"/>
                  <a:pt x="3829082" y="266058"/>
                </a:cubicBezTo>
                <a:cubicBezTo>
                  <a:pt x="3840936" y="272766"/>
                  <a:pt x="3853213" y="267032"/>
                  <a:pt x="3866743" y="265976"/>
                </a:cubicBezTo>
                <a:cubicBezTo>
                  <a:pt x="3883658" y="270972"/>
                  <a:pt x="3942901" y="258670"/>
                  <a:pt x="3959009" y="250810"/>
                </a:cubicBezTo>
                <a:cubicBezTo>
                  <a:pt x="3998630" y="224101"/>
                  <a:pt x="4077760" y="239971"/>
                  <a:pt x="4110449" y="219418"/>
                </a:cubicBezTo>
                <a:cubicBezTo>
                  <a:pt x="4155495" y="206425"/>
                  <a:pt x="4192922" y="220681"/>
                  <a:pt x="4230748" y="221497"/>
                </a:cubicBezTo>
                <a:cubicBezTo>
                  <a:pt x="4222099" y="194680"/>
                  <a:pt x="4309746" y="218812"/>
                  <a:pt x="4286495" y="197719"/>
                </a:cubicBezTo>
                <a:cubicBezTo>
                  <a:pt x="4336943" y="194176"/>
                  <a:pt x="4301574" y="175028"/>
                  <a:pt x="4359131" y="192410"/>
                </a:cubicBezTo>
                <a:cubicBezTo>
                  <a:pt x="4440253" y="167258"/>
                  <a:pt x="4561931" y="171069"/>
                  <a:pt x="4627803" y="134998"/>
                </a:cubicBezTo>
                <a:cubicBezTo>
                  <a:pt x="4698789" y="125374"/>
                  <a:pt x="4732249" y="131900"/>
                  <a:pt x="4785052" y="120888"/>
                </a:cubicBezTo>
                <a:cubicBezTo>
                  <a:pt x="4790616" y="88736"/>
                  <a:pt x="4859192" y="106343"/>
                  <a:pt x="4944608" y="68928"/>
                </a:cubicBezTo>
                <a:cubicBezTo>
                  <a:pt x="5018652" y="59825"/>
                  <a:pt x="5074224" y="31385"/>
                  <a:pt x="5149378" y="39194"/>
                </a:cubicBezTo>
                <a:cubicBezTo>
                  <a:pt x="5152369" y="34812"/>
                  <a:pt x="5156784" y="31072"/>
                  <a:pt x="5162172" y="27803"/>
                </a:cubicBezTo>
                <a:lnTo>
                  <a:pt x="5165745" y="26161"/>
                </a:lnTo>
                <a:lnTo>
                  <a:pt x="5167090" y="26645"/>
                </a:lnTo>
                <a:cubicBezTo>
                  <a:pt x="5172161" y="27618"/>
                  <a:pt x="5178314" y="27911"/>
                  <a:pt x="5186702" y="27265"/>
                </a:cubicBezTo>
                <a:cubicBezTo>
                  <a:pt x="5190646" y="56011"/>
                  <a:pt x="5204350" y="35606"/>
                  <a:pt x="5231724" y="40082"/>
                </a:cubicBezTo>
                <a:cubicBezTo>
                  <a:pt x="5255417" y="42117"/>
                  <a:pt x="5231921" y="24114"/>
                  <a:pt x="5251439" y="28748"/>
                </a:cubicBezTo>
                <a:cubicBezTo>
                  <a:pt x="5267279" y="31678"/>
                  <a:pt x="5338765" y="36672"/>
                  <a:pt x="5359700" y="43889"/>
                </a:cubicBezTo>
                <a:cubicBezTo>
                  <a:pt x="5397039" y="34986"/>
                  <a:pt x="5463238" y="34751"/>
                  <a:pt x="5492354" y="37594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3C309A4-10F6-4F21-B189-95425804C8F1}"/>
              </a:ext>
            </a:extLst>
          </p:cNvPr>
          <p:cNvSpPr txBox="1"/>
          <p:nvPr/>
        </p:nvSpPr>
        <p:spPr>
          <a:xfrm>
            <a:off x="4870537" y="2271386"/>
            <a:ext cx="472648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>
                <a:solidFill>
                  <a:srgbClr val="002060"/>
                </a:solidFill>
              </a:rPr>
              <a:t>Дипломный проект курса "Business Intelligence (BI) разработчик"</a:t>
            </a:r>
            <a:endParaRPr lang="ru-RU" sz="2800" b="1" dirty="0">
              <a:solidFill>
                <a:srgbClr val="00206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D24002-B912-4B1C-9B2D-E0A055929DEC}"/>
              </a:ext>
            </a:extLst>
          </p:cNvPr>
          <p:cNvSpPr txBox="1"/>
          <p:nvPr/>
        </p:nvSpPr>
        <p:spPr>
          <a:xfrm>
            <a:off x="5809989" y="476615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Автор: Туров Кирилл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175233D-0920-4D76-9379-9C8B0969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26" y="548137"/>
            <a:ext cx="8254650" cy="5636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A9381-F774-4364-B623-CFA963F62704}"/>
              </a:ext>
            </a:extLst>
          </p:cNvPr>
          <p:cNvSpPr txBox="1"/>
          <p:nvPr/>
        </p:nvSpPr>
        <p:spPr>
          <a:xfrm>
            <a:off x="-4175" y="183715"/>
            <a:ext cx="274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SORT ROWS STEP</a:t>
            </a:r>
          </a:p>
        </p:txBody>
      </p:sp>
    </p:spTree>
    <p:extLst>
      <p:ext uri="{BB962C8B-B14F-4D97-AF65-F5344CB8AC3E}">
        <p14:creationId xmlns:p14="http://schemas.microsoft.com/office/powerpoint/2010/main" val="110745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459F9F-FA74-485F-A709-2BD10B0661E0}"/>
              </a:ext>
            </a:extLst>
          </p:cNvPr>
          <p:cNvSpPr txBox="1"/>
          <p:nvPr/>
        </p:nvSpPr>
        <p:spPr>
          <a:xfrm>
            <a:off x="-3214" y="1044"/>
            <a:ext cx="2743199" cy="646331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rgbClr val="F2F2F2"/>
                </a:solidFill>
              </a:rPr>
              <a:t>JOIN через колонки - </a:t>
            </a:r>
            <a:r>
              <a:rPr lang="ru-RU" err="1">
                <a:solidFill>
                  <a:srgbClr val="F2F2F2"/>
                </a:solidFill>
              </a:rPr>
              <a:t>OrderID</a:t>
            </a:r>
            <a:r>
              <a:rPr lang="ru-RU">
                <a:solidFill>
                  <a:srgbClr val="F2F2F2"/>
                </a:solidFill>
              </a:rPr>
              <a:t> и </a:t>
            </a:r>
            <a:r>
              <a:rPr lang="ru-RU" err="1">
                <a:solidFill>
                  <a:srgbClr val="F2F2F2"/>
                </a:solidFill>
              </a:rPr>
              <a:t>Region</a:t>
            </a:r>
          </a:p>
        </p:txBody>
      </p:sp>
      <p:pic>
        <p:nvPicPr>
          <p:cNvPr id="3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DA4A007-64EE-430F-825C-B01AE4E3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39" y="1593728"/>
            <a:ext cx="4736925" cy="4609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29E5A09-7A2F-4382-8EF4-2B7381A4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30" y="716906"/>
            <a:ext cx="4183693" cy="5434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76473-94C8-435F-A199-01DF33F5D2AA}"/>
              </a:ext>
            </a:extLst>
          </p:cNvPr>
          <p:cNvSpPr txBox="1"/>
          <p:nvPr/>
        </p:nvSpPr>
        <p:spPr>
          <a:xfrm>
            <a:off x="3137770" y="183715"/>
            <a:ext cx="274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MERGE JOIN STEP</a:t>
            </a:r>
          </a:p>
        </p:txBody>
      </p:sp>
    </p:spTree>
    <p:extLst>
      <p:ext uri="{BB962C8B-B14F-4D97-AF65-F5344CB8AC3E}">
        <p14:creationId xmlns:p14="http://schemas.microsoft.com/office/powerpoint/2010/main" val="134597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700D4EAF-5F0A-4ECB-8207-E3F9F0A5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222" y="285108"/>
            <a:ext cx="5989528" cy="6506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CF6A0-68BA-4EDC-B164-5EA6177E621A}"/>
              </a:ext>
            </a:extLst>
          </p:cNvPr>
          <p:cNvSpPr txBox="1"/>
          <p:nvPr/>
        </p:nvSpPr>
        <p:spPr>
          <a:xfrm>
            <a:off x="215030" y="747386"/>
            <a:ext cx="274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SELECT VALUES STEP</a:t>
            </a:r>
          </a:p>
        </p:txBody>
      </p:sp>
    </p:spTree>
    <p:extLst>
      <p:ext uri="{BB962C8B-B14F-4D97-AF65-F5344CB8AC3E}">
        <p14:creationId xmlns:p14="http://schemas.microsoft.com/office/powerpoint/2010/main" val="353300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940A7C33-5FD9-4D6C-8D29-85504376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3" y="187569"/>
            <a:ext cx="11281773" cy="6336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176B1-C648-4BE2-B859-9352802AA3DA}"/>
              </a:ext>
            </a:extLst>
          </p:cNvPr>
          <p:cNvSpPr txBox="1"/>
          <p:nvPr/>
        </p:nvSpPr>
        <p:spPr>
          <a:xfrm>
            <a:off x="5940468" y="1499498"/>
            <a:ext cx="4246323" cy="646331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1.3</a:t>
            </a:r>
            <a:r>
              <a:rPr lang="ru-RU" b="1">
                <a:solidFill>
                  <a:srgbClr val="F2F2F2"/>
                </a:solidFill>
              </a:rPr>
              <a:t> Импорт данных из созданной таблицы.xls в </a:t>
            </a:r>
            <a:r>
              <a:rPr lang="ru-RU" b="1" err="1">
                <a:solidFill>
                  <a:srgbClr val="F2F2F2"/>
                </a:solidFill>
              </a:rPr>
              <a:t>PostgerSQL</a:t>
            </a:r>
            <a:r>
              <a:rPr lang="ru-RU" b="1">
                <a:solidFill>
                  <a:srgbClr val="F2F2F2"/>
                </a:solidFill>
              </a:rPr>
              <a:t> DB</a:t>
            </a:r>
            <a:r>
              <a:rPr lang="ru-RU">
                <a:solidFill>
                  <a:srgbClr val="F2F2F2"/>
                </a:solidFill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64425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A658E49-1A1C-471A-9FD1-A50476D1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99" y="161076"/>
            <a:ext cx="5102268" cy="6337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0E8E4-869B-4975-BFB9-52175638B941}"/>
              </a:ext>
            </a:extLst>
          </p:cNvPr>
          <p:cNvSpPr txBox="1"/>
          <p:nvPr/>
        </p:nvSpPr>
        <p:spPr>
          <a:xfrm>
            <a:off x="215030" y="747386"/>
            <a:ext cx="274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INSERT/UPDATE STEP</a:t>
            </a:r>
          </a:p>
        </p:txBody>
      </p:sp>
    </p:spTree>
    <p:extLst>
      <p:ext uri="{BB962C8B-B14F-4D97-AF65-F5344CB8AC3E}">
        <p14:creationId xmlns:p14="http://schemas.microsoft.com/office/powerpoint/2010/main" val="4179415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4F0FF304-3481-4019-B9B8-8C0A5EC7D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7" y="313250"/>
            <a:ext cx="11584485" cy="62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465599-8894-4A21-BBB8-20182F1E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4" y="344144"/>
            <a:ext cx="11240020" cy="6044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B105D-D83B-4480-A4D0-553518336BF4}"/>
              </a:ext>
            </a:extLst>
          </p:cNvPr>
          <p:cNvSpPr txBox="1"/>
          <p:nvPr/>
        </p:nvSpPr>
        <p:spPr>
          <a:xfrm>
            <a:off x="4870537" y="1478071"/>
            <a:ext cx="5853828" cy="923330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  <a:ea typeface="+mn-lt"/>
                <a:cs typeface="+mn-lt"/>
              </a:rPr>
              <a:t>1.4</a:t>
            </a:r>
            <a:r>
              <a:rPr lang="ru-RU" b="1">
                <a:solidFill>
                  <a:srgbClr val="F2F2F2"/>
                </a:solidFill>
                <a:ea typeface="+mn-lt"/>
                <a:cs typeface="+mn-lt"/>
              </a:rPr>
              <a:t> Создание общего </a:t>
            </a:r>
            <a:r>
              <a:rPr lang="ru-RU" b="1" err="1">
                <a:solidFill>
                  <a:srgbClr val="F2F2F2"/>
                </a:solidFill>
                <a:ea typeface="+mn-lt"/>
                <a:cs typeface="+mn-lt"/>
              </a:rPr>
              <a:t>Job</a:t>
            </a:r>
            <a:r>
              <a:rPr lang="ru-RU" b="1">
                <a:solidFill>
                  <a:srgbClr val="F2F2F2"/>
                </a:solidFill>
                <a:ea typeface="+mn-lt"/>
                <a:cs typeface="+mn-lt"/>
              </a:rPr>
              <a:t> проекта, который будет выполнять все задачи в нужном порядке</a:t>
            </a:r>
            <a:endParaRPr lang="ru-RU">
              <a:solidFill>
                <a:srgbClr val="F2F2F2"/>
              </a:solidFill>
              <a:ea typeface="+mn-lt"/>
              <a:cs typeface="+mn-lt"/>
            </a:endParaRPr>
          </a:p>
          <a:p>
            <a:pPr algn="l"/>
            <a:endParaRPr lang="ru-RU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04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8D9DDA1-527B-4CBE-A08A-0A3A5F17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415" y="931606"/>
            <a:ext cx="5384103" cy="5276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2127E-0CF2-42BA-AC7C-D50B4BF1C134}"/>
              </a:ext>
            </a:extLst>
          </p:cNvPr>
          <p:cNvSpPr txBox="1"/>
          <p:nvPr/>
        </p:nvSpPr>
        <p:spPr>
          <a:xfrm>
            <a:off x="1321496" y="444674"/>
            <a:ext cx="274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JOB STEP</a:t>
            </a:r>
          </a:p>
        </p:txBody>
      </p:sp>
    </p:spTree>
    <p:extLst>
      <p:ext uri="{BB962C8B-B14F-4D97-AF65-F5344CB8AC3E}">
        <p14:creationId xmlns:p14="http://schemas.microsoft.com/office/powerpoint/2010/main" val="40359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E2130-563C-4834-A8DC-DACB78213F08}"/>
              </a:ext>
            </a:extLst>
          </p:cNvPr>
          <p:cNvSpPr txBox="1"/>
          <p:nvPr/>
        </p:nvSpPr>
        <p:spPr>
          <a:xfrm>
            <a:off x="2006" y="2004"/>
            <a:ext cx="8716611" cy="1477328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C000"/>
                </a:solidFill>
              </a:rPr>
              <a:t>К СВЕДЕНИЮ !!!</a:t>
            </a:r>
          </a:p>
          <a:p>
            <a:endParaRPr lang="ru-RU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>
                <a:solidFill>
                  <a:schemeClr val="bg1">
                    <a:lumMod val="95000"/>
                  </a:schemeClr>
                </a:solidFill>
              </a:rPr>
              <a:t>После объединения всех созданных </a:t>
            </a:r>
            <a:r>
              <a:rPr lang="ru-RU" err="1">
                <a:solidFill>
                  <a:schemeClr val="bg1">
                    <a:lumMod val="95000"/>
                  </a:schemeClr>
                </a:solidFill>
              </a:rPr>
              <a:t>трансформмаций</a:t>
            </a:r>
            <a:r>
              <a:rPr lang="ru-RU">
                <a:solidFill>
                  <a:schemeClr val="bg1">
                    <a:lumMod val="95000"/>
                  </a:schemeClr>
                </a:solidFill>
              </a:rPr>
              <a:t> и </a:t>
            </a:r>
            <a:r>
              <a:rPr lang="ru-RU" err="1">
                <a:solidFill>
                  <a:schemeClr val="bg1">
                    <a:lumMod val="95000"/>
                  </a:schemeClr>
                </a:solidFill>
              </a:rPr>
              <a:t>Jobs</a:t>
            </a:r>
            <a:r>
              <a:rPr lang="ru-RU">
                <a:solidFill>
                  <a:schemeClr val="bg1">
                    <a:lumMod val="95000"/>
                  </a:schemeClr>
                </a:solidFill>
              </a:rPr>
              <a:t> в один JOB проект---&gt; Можно </a:t>
            </a:r>
            <a:r>
              <a:rPr lang="ru-RU" err="1">
                <a:solidFill>
                  <a:schemeClr val="bg1">
                    <a:lumMod val="95000"/>
                  </a:schemeClr>
                </a:solidFill>
              </a:rPr>
              <a:t>насторить</a:t>
            </a:r>
            <a:r>
              <a:rPr lang="ru-RU">
                <a:solidFill>
                  <a:schemeClr val="bg1">
                    <a:lumMod val="95000"/>
                  </a:schemeClr>
                </a:solidFill>
              </a:rPr>
              <a:t> выполнение </a:t>
            </a:r>
            <a:r>
              <a:rPr lang="ru-RU" err="1">
                <a:solidFill>
                  <a:schemeClr val="bg1">
                    <a:lumMod val="95000"/>
                  </a:schemeClr>
                </a:solidFill>
              </a:rPr>
              <a:t>Job</a:t>
            </a:r>
            <a:r>
              <a:rPr lang="ru-RU">
                <a:solidFill>
                  <a:schemeClr val="bg1">
                    <a:lumMod val="95000"/>
                  </a:schemeClr>
                </a:solidFill>
              </a:rPr>
              <a:t> проекта по расписанию в автоматическом режиме используя командную строку и Windows Планировщик Задач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D634C3-CA40-428F-9993-F9940A5D8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 t="6416" r="9091" b="9714"/>
          <a:stretch/>
        </p:blipFill>
        <p:spPr>
          <a:xfrm>
            <a:off x="3161532" y="1558144"/>
            <a:ext cx="9034840" cy="4686126"/>
          </a:xfrm>
          <a:prstGeom prst="rect">
            <a:avLst/>
          </a:prstGeom>
        </p:spPr>
      </p:pic>
      <p:pic>
        <p:nvPicPr>
          <p:cNvPr id="5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460CBE3-5568-4427-85F7-A87F1497C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" t="775" r="45993" b="47442"/>
          <a:stretch/>
        </p:blipFill>
        <p:spPr>
          <a:xfrm>
            <a:off x="2858" y="3461778"/>
            <a:ext cx="6223557" cy="339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93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2EF8D-9070-4508-B231-353B8AD99D9B}"/>
              </a:ext>
            </a:extLst>
          </p:cNvPr>
          <p:cNvSpPr txBox="1"/>
          <p:nvPr/>
        </p:nvSpPr>
        <p:spPr>
          <a:xfrm>
            <a:off x="2929691" y="1024690"/>
            <a:ext cx="63225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solidFill>
                  <a:srgbClr val="FFC000"/>
                </a:solidFill>
              </a:rPr>
              <a:t>Когда использовать Модель данных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393E5-DA9B-4B60-AF40-EBC5A87EDA8D}"/>
              </a:ext>
            </a:extLst>
          </p:cNvPr>
          <p:cNvSpPr txBox="1"/>
          <p:nvPr/>
        </p:nvSpPr>
        <p:spPr>
          <a:xfrm>
            <a:off x="312821" y="2227848"/>
            <a:ext cx="102729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Для транзакционных систем (OLTP), т.к. важна производительность </a:t>
            </a:r>
          </a:p>
          <a:p>
            <a:r>
              <a:rPr lang="ru-RU"/>
              <a:t>Для огромной Corp(Банк/Производство) с множеством </a:t>
            </a:r>
            <a:r>
              <a:rPr lang="ru-RU" err="1"/>
              <a:t>БИЗпроцессов</a:t>
            </a:r>
            <a:r>
              <a:rPr lang="ru-RU"/>
              <a:t> --- Корпоративная бизнес модель данных как средний слой где учтены все </a:t>
            </a:r>
            <a:r>
              <a:rPr lang="ru-RU" err="1"/>
              <a:t>БИЗпроцессы</a:t>
            </a:r>
            <a:r>
              <a:rPr lang="ru-RU"/>
              <a:t>. Так будет проще для компании т.к. будут унифицировать все процессы + легко отображать все </a:t>
            </a:r>
            <a:r>
              <a:rPr lang="ru-RU" err="1"/>
              <a:t>БИЗизменения</a:t>
            </a:r>
            <a:r>
              <a:rPr lang="ru-RU"/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64540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C406349-E948-4019-BCF3-E5CFCBAB84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1" r="1645" b="1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3F3677B-A97D-4CAD-A971-B22755F56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516342"/>
          </a:xfrm>
          <a:prstGeom prst="rect">
            <a:avLst/>
          </a:prstGeom>
          <a:gradFill>
            <a:gsLst>
              <a:gs pos="47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4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CD1C0-29F3-4E5A-A32E-D9F5E68B5DD1}"/>
              </a:ext>
            </a:extLst>
          </p:cNvPr>
          <p:cNvSpPr txBox="1"/>
          <p:nvPr/>
        </p:nvSpPr>
        <p:spPr>
          <a:xfrm>
            <a:off x="577123" y="477079"/>
            <a:ext cx="8512448" cy="13843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600">
                <a:solidFill>
                  <a:srgbClr val="FFFFFF"/>
                </a:solidFill>
                <a:latin typeface="+mj-lt"/>
                <a:ea typeface="Batang" panose="02030600000101010101" pitchFamily="18" charset="-127"/>
                <a:cs typeface="+mj-cs"/>
              </a:rPr>
              <a:t>Архитектура создаваемого Аналитического Решения</a:t>
            </a:r>
            <a:r>
              <a:rPr lang="en-US" sz="2800" cap="all" spc="600">
                <a:solidFill>
                  <a:srgbClr val="FFFFFF"/>
                </a:solidFill>
                <a:latin typeface="+mj-lt"/>
                <a:ea typeface="Batang" panose="02030600000101010101" pitchFamily="18" charset="-127"/>
                <a:cs typeface="+mj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2916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B342418-9C43-416C-8E97-9740848C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75" r="41984" b="43429"/>
          <a:stretch/>
        </p:blipFill>
        <p:spPr>
          <a:xfrm>
            <a:off x="841332" y="1676270"/>
            <a:ext cx="10503197" cy="4675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909EF-2310-4ECC-BE6C-CDBC83EC75C6}"/>
              </a:ext>
            </a:extLst>
          </p:cNvPr>
          <p:cNvSpPr txBox="1"/>
          <p:nvPr/>
        </p:nvSpPr>
        <p:spPr>
          <a:xfrm>
            <a:off x="2803743" y="350729"/>
            <a:ext cx="65845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solidFill>
                  <a:srgbClr val="FFC000"/>
                </a:solidFill>
              </a:rPr>
              <a:t>Какую технику построения модели данных применим в нашем случае ?</a:t>
            </a:r>
          </a:p>
        </p:txBody>
      </p:sp>
    </p:spTree>
    <p:extLst>
      <p:ext uri="{BB962C8B-B14F-4D97-AF65-F5344CB8AC3E}">
        <p14:creationId xmlns:p14="http://schemas.microsoft.com/office/powerpoint/2010/main" val="214832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1ED53-03B8-46F3-B316-02BFA04A2335}"/>
              </a:ext>
            </a:extLst>
          </p:cNvPr>
          <p:cNvSpPr txBox="1"/>
          <p:nvPr/>
        </p:nvSpPr>
        <p:spPr>
          <a:xfrm>
            <a:off x="632" y="-7471"/>
            <a:ext cx="6988038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ОТВЕТ</a:t>
            </a:r>
            <a:r>
              <a:rPr lang="ru-RU" b="1"/>
              <a:t>: </a:t>
            </a:r>
            <a:r>
              <a:rPr lang="ru-RU" b="1" err="1"/>
              <a:t>Ralph</a:t>
            </a:r>
            <a:r>
              <a:rPr lang="ru-RU" b="1"/>
              <a:t> </a:t>
            </a:r>
            <a:r>
              <a:rPr lang="ru-RU" b="1" err="1"/>
              <a:t>Kimbal</a:t>
            </a:r>
            <a:r>
              <a:rPr lang="ru-RU" b="1"/>
              <a:t>, </a:t>
            </a:r>
            <a:r>
              <a:rPr lang="ru-RU" b="1" err="1"/>
              <a:t>Dimensional</a:t>
            </a:r>
            <a:r>
              <a:rPr lang="ru-RU" b="1"/>
              <a:t> </a:t>
            </a:r>
            <a:r>
              <a:rPr lang="ru-RU" b="1" err="1"/>
              <a:t>Modelling</a:t>
            </a:r>
            <a:r>
              <a:rPr lang="ru-RU" b="1"/>
              <a:t> == "СХЕМА ЗВЕЗДА"</a:t>
            </a:r>
          </a:p>
          <a:p>
            <a:r>
              <a:rPr lang="ru-RU"/>
              <a:t>т.к. это </a:t>
            </a:r>
            <a:r>
              <a:rPr lang="ru-RU">
                <a:solidFill>
                  <a:srgbClr val="FFC000"/>
                </a:solidFill>
              </a:rPr>
              <a:t>быстро</a:t>
            </a:r>
            <a:r>
              <a:rPr lang="ru-RU"/>
              <a:t>(не надо строить единую модель данных, чтобы получить конечные показатели-отчеты), </a:t>
            </a:r>
            <a:endParaRPr lang="ru-RU">
              <a:solidFill>
                <a:srgbClr val="000000"/>
              </a:solidFill>
            </a:endParaRPr>
          </a:p>
          <a:p>
            <a:r>
              <a:rPr lang="ru-RU">
                <a:solidFill>
                  <a:srgbClr val="FFC000"/>
                </a:solidFill>
              </a:rPr>
              <a:t>эффективно для построения DW</a:t>
            </a:r>
            <a:r>
              <a:rPr lang="ru-RU"/>
              <a:t>(сразу можно создавать витрины данных)</a:t>
            </a:r>
          </a:p>
          <a:p>
            <a:endParaRPr lang="ru-RU"/>
          </a:p>
          <a:p>
            <a:endParaRPr lang="ru-RU"/>
          </a:p>
          <a:p>
            <a:endParaRPr lang="ru-RU" b="1">
              <a:solidFill>
                <a:srgbClr val="FFC000"/>
              </a:solidFill>
            </a:endParaRPr>
          </a:p>
          <a:p>
            <a:r>
              <a:rPr lang="ru-RU" b="1">
                <a:solidFill>
                  <a:srgbClr val="FFC000"/>
                </a:solidFill>
              </a:rPr>
              <a:t>ЗАЧЕМ СТОИТЬ МОДЕЛЬ?</a:t>
            </a:r>
          </a:p>
          <a:p>
            <a:r>
              <a:rPr lang="ru-RU"/>
              <a:t>Чтобы было понятнее оперировать атрибутами, </a:t>
            </a:r>
          </a:p>
          <a:p>
            <a:r>
              <a:rPr lang="ru-RU"/>
              <a:t>Чтобы лучше задокументировать и отслеживать бизнес процессы и все изменения</a:t>
            </a:r>
          </a:p>
          <a:p>
            <a:endParaRPr lang="ru-RU"/>
          </a:p>
          <a:p>
            <a:endParaRPr lang="ru-RU"/>
          </a:p>
          <a:p>
            <a:endParaRPr lang="ru-RU"/>
          </a:p>
          <a:p>
            <a:r>
              <a:rPr lang="ru-RU" b="1">
                <a:solidFill>
                  <a:srgbClr val="FFC000"/>
                </a:solidFill>
              </a:rPr>
              <a:t>НЕДОСТАТКИ </a:t>
            </a:r>
            <a:r>
              <a:rPr lang="ru-RU" b="1" err="1">
                <a:solidFill>
                  <a:srgbClr val="FFC000"/>
                </a:solidFill>
              </a:rPr>
              <a:t>Dimensional</a:t>
            </a:r>
            <a:r>
              <a:rPr lang="ru-RU" b="1">
                <a:solidFill>
                  <a:srgbClr val="FFC000"/>
                </a:solidFill>
              </a:rPr>
              <a:t> </a:t>
            </a:r>
            <a:r>
              <a:rPr lang="ru-RU" b="1" err="1">
                <a:solidFill>
                  <a:srgbClr val="FFC000"/>
                </a:solidFill>
              </a:rPr>
              <a:t>Modelling</a:t>
            </a:r>
          </a:p>
          <a:p>
            <a:r>
              <a:rPr lang="ru-RU"/>
              <a:t>Возникают сложности с масштабированием. Если меняются </a:t>
            </a:r>
            <a:r>
              <a:rPr lang="ru-RU" err="1"/>
              <a:t>БИЗпроцессы</a:t>
            </a:r>
            <a:r>
              <a:rPr lang="ru-RU"/>
              <a:t>(добавляются новые данные-сущности в модель данных) ---&gt; сталкиваемся с проблемой необходимости переделывать весь ранее созданный дизайн</a:t>
            </a:r>
          </a:p>
          <a:p>
            <a:endParaRPr lang="ru-RU" b="1"/>
          </a:p>
          <a:p>
            <a:endParaRPr lang="ru-RU" b="1"/>
          </a:p>
          <a:p>
            <a:endParaRPr lang="ru-RU" b="1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F6D069-DC87-4E73-9354-29CE52776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42" b="171"/>
          <a:stretch/>
        </p:blipFill>
        <p:spPr>
          <a:xfrm>
            <a:off x="6989524" y="-4305"/>
            <a:ext cx="5197393" cy="6866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72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,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AA1C594B-6DE9-46EC-BBE7-ED259A00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85" b="41731"/>
          <a:stretch/>
        </p:blipFill>
        <p:spPr>
          <a:xfrm>
            <a:off x="611688" y="350599"/>
            <a:ext cx="10979938" cy="6157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513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FEE7BC2A-A853-4943-A8AB-B11E3B03E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93" r="117" b="-218"/>
          <a:stretch/>
        </p:blipFill>
        <p:spPr>
          <a:xfrm>
            <a:off x="1008345" y="970866"/>
            <a:ext cx="10185755" cy="49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0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4AEA6D-98DD-4715-988C-8E665663A62E}"/>
              </a:ext>
            </a:extLst>
          </p:cNvPr>
          <p:cNvSpPr txBox="1"/>
          <p:nvPr/>
        </p:nvSpPr>
        <p:spPr>
          <a:xfrm>
            <a:off x="-4175" y="-4175"/>
            <a:ext cx="8095603" cy="923330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2.1 </a:t>
            </a:r>
            <a:r>
              <a:rPr lang="ru-RU" b="1">
                <a:solidFill>
                  <a:srgbClr val="F2F2F2"/>
                </a:solidFill>
              </a:rPr>
              <a:t>Концептуальная модель данных (верхнего </a:t>
            </a:r>
            <a:r>
              <a:rPr lang="ru-RU" b="1" err="1">
                <a:solidFill>
                  <a:srgbClr val="F2F2F2"/>
                </a:solidFill>
              </a:rPr>
              <a:t>ур-ня</a:t>
            </a:r>
            <a:r>
              <a:rPr lang="ru-RU" b="1">
                <a:solidFill>
                  <a:srgbClr val="F2F2F2"/>
                </a:solidFill>
              </a:rPr>
              <a:t>) . </a:t>
            </a:r>
            <a:endParaRPr lang="ru-RU">
              <a:solidFill>
                <a:srgbClr val="F2F2F2"/>
              </a:solidFill>
            </a:endParaRPr>
          </a:p>
          <a:p>
            <a:r>
              <a:rPr lang="ru-RU" b="1">
                <a:solidFill>
                  <a:srgbClr val="F2F2F2"/>
                </a:solidFill>
              </a:rPr>
              <a:t>Sales - таблица фактов</a:t>
            </a:r>
          </a:p>
          <a:p>
            <a:r>
              <a:rPr lang="ru-RU" b="1" err="1">
                <a:solidFill>
                  <a:srgbClr val="F2F2F2"/>
                </a:solidFill>
              </a:rPr>
              <a:t>Geography,Calendar,Product,Shipping</a:t>
            </a:r>
            <a:r>
              <a:rPr lang="ru-RU" b="1">
                <a:solidFill>
                  <a:srgbClr val="F2F2F2"/>
                </a:solidFill>
              </a:rPr>
              <a:t> - таблицы справочники (сущности)</a:t>
            </a:r>
          </a:p>
        </p:txBody>
      </p:sp>
      <p:pic>
        <p:nvPicPr>
          <p:cNvPr id="3" name="Рисунок 3" descr="Изображение выглядит как текст, снимок экрана, монитор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2525D1C2-5FE1-402E-8447-6D87C8272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" t="11897" r="86" b="-161"/>
          <a:stretch/>
        </p:blipFill>
        <p:spPr>
          <a:xfrm>
            <a:off x="1253" y="916476"/>
            <a:ext cx="12153184" cy="59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0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01584-861C-450E-AE1F-8A5C739CF938}"/>
              </a:ext>
            </a:extLst>
          </p:cNvPr>
          <p:cNvSpPr txBox="1"/>
          <p:nvPr/>
        </p:nvSpPr>
        <p:spPr>
          <a:xfrm>
            <a:off x="-4175" y="-4175"/>
            <a:ext cx="10799137" cy="646331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2.2 </a:t>
            </a:r>
            <a:r>
              <a:rPr lang="ru-RU">
                <a:solidFill>
                  <a:schemeClr val="bg1">
                    <a:lumMod val="95000"/>
                  </a:schemeClr>
                </a:solidFill>
              </a:rPr>
              <a:t>Логическая модель данных. </a:t>
            </a:r>
            <a:r>
              <a:rPr lang="ru-RU">
                <a:solidFill>
                  <a:srgbClr val="FF0000"/>
                </a:solidFill>
              </a:rPr>
              <a:t>К сожалению она доступна ''Only </a:t>
            </a:r>
            <a:r>
              <a:rPr lang="ru-RU" err="1">
                <a:solidFill>
                  <a:srgbClr val="FF0000"/>
                </a:solidFill>
              </a:rPr>
              <a:t>for</a:t>
            </a:r>
            <a:r>
              <a:rPr lang="ru-RU">
                <a:solidFill>
                  <a:srgbClr val="FF0000"/>
                </a:solidFill>
              </a:rPr>
              <a:t> Business Plan </a:t>
            </a:r>
            <a:r>
              <a:rPr lang="ru-RU" err="1">
                <a:solidFill>
                  <a:srgbClr val="FF0000"/>
                </a:solidFill>
              </a:rPr>
              <a:t>users</a:t>
            </a:r>
            <a:r>
              <a:rPr lang="ru-RU">
                <a:solidFill>
                  <a:srgbClr val="FF0000"/>
                </a:solidFill>
              </a:rPr>
              <a:t>''.</a:t>
            </a:r>
            <a:r>
              <a:rPr lang="ru-RU">
                <a:solidFill>
                  <a:schemeClr val="bg1">
                    <a:lumMod val="95000"/>
                  </a:schemeClr>
                </a:solidFill>
              </a:rPr>
              <a:t> В прочем она очень схожа с Физической моделью данных</a:t>
            </a:r>
            <a:endParaRPr lang="ru-RU" b="1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Рисунок 4" descr="Изображение выглядит как текст, снимок экрана, черны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511C6349-E809-4CB2-9178-B41C211AD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" t="11655" r="-26" b="-123"/>
          <a:stretch/>
        </p:blipFill>
        <p:spPr>
          <a:xfrm>
            <a:off x="-3496" y="650712"/>
            <a:ext cx="12192357" cy="62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8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, снимок экрана, черны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B03545BA-AA49-42E3-9712-2AD36FEC2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" t="11327" r="-941" b="-162"/>
          <a:stretch/>
        </p:blipFill>
        <p:spPr>
          <a:xfrm>
            <a:off x="-835" y="448949"/>
            <a:ext cx="12322358" cy="6407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0F223-7ABA-492E-B8B5-0F3C92F775D1}"/>
              </a:ext>
            </a:extLst>
          </p:cNvPr>
          <p:cNvSpPr txBox="1"/>
          <p:nvPr/>
        </p:nvSpPr>
        <p:spPr>
          <a:xfrm>
            <a:off x="-4175" y="-4175"/>
            <a:ext cx="8505172" cy="369332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2.3</a:t>
            </a:r>
            <a:r>
              <a:rPr lang="ru-RU">
                <a:solidFill>
                  <a:srgbClr val="F2F2F2"/>
                </a:solidFill>
              </a:rPr>
              <a:t> </a:t>
            </a:r>
            <a:r>
              <a:rPr lang="ru-RU" b="1">
                <a:solidFill>
                  <a:srgbClr val="F2F2F2"/>
                </a:solidFill>
              </a:rPr>
              <a:t>Физическая Модель данных (</a:t>
            </a:r>
            <a:r>
              <a:rPr lang="ru-RU" b="1" err="1">
                <a:solidFill>
                  <a:srgbClr val="F2F2F2"/>
                </a:solidFill>
              </a:rPr>
              <a:t>DataDefinitionLanguage</a:t>
            </a:r>
            <a:r>
              <a:rPr lang="ru-RU" b="1">
                <a:solidFill>
                  <a:srgbClr val="F2F2F2"/>
                </a:solidFill>
              </a:rPr>
              <a:t>)(</a:t>
            </a:r>
            <a:r>
              <a:rPr lang="ru-RU" b="1" err="1">
                <a:solidFill>
                  <a:srgbClr val="F2F2F2"/>
                </a:solidFill>
              </a:rPr>
              <a:t>PostgreSQL</a:t>
            </a:r>
            <a:r>
              <a:rPr lang="ru-RU" b="1">
                <a:solidFill>
                  <a:srgbClr val="F2F2F2"/>
                </a:solidFill>
              </a:rPr>
              <a:t> DW)</a:t>
            </a:r>
            <a:endParaRPr lang="ru-RU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10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2A009E-4647-4D69-83A0-9C5BBA10DDB3}"/>
              </a:ext>
            </a:extLst>
          </p:cNvPr>
          <p:cNvSpPr txBox="1"/>
          <p:nvPr/>
        </p:nvSpPr>
        <p:spPr>
          <a:xfrm>
            <a:off x="-4175" y="-4175"/>
            <a:ext cx="7848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Копируем DDL, </a:t>
            </a:r>
            <a:r>
              <a:rPr lang="ru-RU" b="1" err="1">
                <a:solidFill>
                  <a:srgbClr val="FFC000"/>
                </a:solidFill>
              </a:rPr>
              <a:t>автосгенерированный</a:t>
            </a:r>
            <a:r>
              <a:rPr lang="ru-RU" b="1">
                <a:solidFill>
                  <a:srgbClr val="FFC000"/>
                </a:solidFill>
              </a:rPr>
              <a:t> </a:t>
            </a:r>
            <a:r>
              <a:rPr lang="ru-RU" b="1" err="1">
                <a:solidFill>
                  <a:srgbClr val="00B0F0"/>
                </a:solidFill>
              </a:rPr>
              <a:t>SqlDBM</a:t>
            </a:r>
            <a:r>
              <a:rPr lang="ru-RU" b="1">
                <a:solidFill>
                  <a:srgbClr val="00B0F0"/>
                </a:solidFill>
              </a:rPr>
              <a:t>, </a:t>
            </a:r>
            <a:r>
              <a:rPr lang="ru-RU" b="1">
                <a:solidFill>
                  <a:srgbClr val="FFC000"/>
                </a:solidFill>
              </a:rPr>
              <a:t>в </a:t>
            </a:r>
            <a:r>
              <a:rPr lang="ru-RU" b="1" err="1">
                <a:solidFill>
                  <a:srgbClr val="FFC000"/>
                </a:solidFill>
              </a:rPr>
              <a:t>PostgreSQL</a:t>
            </a:r>
            <a:r>
              <a:rPr lang="ru-RU" b="1">
                <a:solidFill>
                  <a:srgbClr val="FFC000"/>
                </a:solidFill>
              </a:rPr>
              <a:t> DW </a:t>
            </a:r>
          </a:p>
        </p:txBody>
      </p:sp>
      <p:pic>
        <p:nvPicPr>
          <p:cNvPr id="4" name="Рисунок 4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459BCAE8-140E-4E37-A2C6-5D7D0D05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1161" r="42823" b="28125"/>
          <a:stretch/>
        </p:blipFill>
        <p:spPr>
          <a:xfrm>
            <a:off x="-4175" y="614038"/>
            <a:ext cx="7253478" cy="4160689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снимок экран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090DB914-34AB-40A2-B02C-AFA104F8E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26" t="20168" r="47463" b="43067"/>
          <a:stretch/>
        </p:blipFill>
        <p:spPr>
          <a:xfrm>
            <a:off x="6898875" y="4301388"/>
            <a:ext cx="3684160" cy="25611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" name="Рисунок 6" descr="Изображение выглядит как текст, снимок экран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6D5A940E-16AC-48F1-BF66-056FE9012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2" t="27220" r="47156" b="47683"/>
          <a:stretch/>
        </p:blipFill>
        <p:spPr>
          <a:xfrm>
            <a:off x="-6510" y="5159117"/>
            <a:ext cx="3485827" cy="1651841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снимок экрана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15BBD21B-B46C-4A1F-8692-42D968D87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87" t="20154" r="44410" b="52023"/>
          <a:stretch/>
        </p:blipFill>
        <p:spPr>
          <a:xfrm>
            <a:off x="3541296" y="4193132"/>
            <a:ext cx="3140182" cy="144717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1EA187-0C18-47E0-9BBB-D3DC551EB5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65" t="27232" r="30559" b="295"/>
          <a:stretch/>
        </p:blipFill>
        <p:spPr>
          <a:xfrm>
            <a:off x="6900110" y="316956"/>
            <a:ext cx="4855652" cy="388537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9849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546DD0-9B9A-419E-AFD1-C416AAF66067}"/>
              </a:ext>
            </a:extLst>
          </p:cNvPr>
          <p:cNvSpPr txBox="1"/>
          <p:nvPr/>
        </p:nvSpPr>
        <p:spPr>
          <a:xfrm>
            <a:off x="82216" y="2005"/>
            <a:ext cx="6172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(3) </a:t>
            </a:r>
            <a:r>
              <a:rPr lang="ru-RU" b="1">
                <a:solidFill>
                  <a:srgbClr val="0D0D0D"/>
                </a:solidFill>
              </a:rPr>
              <a:t>Заполнение созданных таблиц данными</a:t>
            </a:r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8426FE-FB95-41E8-B860-AFF66D1D8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4" r="13994" b="7776"/>
          <a:stretch/>
        </p:blipFill>
        <p:spPr>
          <a:xfrm>
            <a:off x="-4174" y="1012618"/>
            <a:ext cx="12200648" cy="5843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643BA-542A-42D8-B83A-10527CAE63DB}"/>
              </a:ext>
            </a:extLst>
          </p:cNvPr>
          <p:cNvSpPr txBox="1"/>
          <p:nvPr/>
        </p:nvSpPr>
        <p:spPr>
          <a:xfrm>
            <a:off x="79332" y="444674"/>
            <a:ext cx="6302679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3.1</a:t>
            </a:r>
            <a:r>
              <a:rPr lang="ru-RU">
                <a:solidFill>
                  <a:srgbClr val="F2F2F2"/>
                </a:solidFill>
              </a:rPr>
              <a:t> </a:t>
            </a:r>
            <a:r>
              <a:rPr lang="ru-RU" b="1">
                <a:solidFill>
                  <a:srgbClr val="F2F2F2"/>
                </a:solidFill>
              </a:rPr>
              <a:t>CREATE TABLE/INSERT INTO dw.shipping_dim</a:t>
            </a:r>
            <a:endParaRPr lang="ru-RU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13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CACBDEC-0FE3-409E-9800-9D4BD761B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0" r="2690" b="8515"/>
          <a:stretch/>
        </p:blipFill>
        <p:spPr>
          <a:xfrm>
            <a:off x="-4174" y="689030"/>
            <a:ext cx="12200410" cy="616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526E6A-8D5C-4D24-AB55-519343DD6D53}"/>
              </a:ext>
            </a:extLst>
          </p:cNvPr>
          <p:cNvSpPr txBox="1"/>
          <p:nvPr/>
        </p:nvSpPr>
        <p:spPr>
          <a:xfrm>
            <a:off x="-4175" y="121085"/>
            <a:ext cx="5864269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3.2 </a:t>
            </a:r>
            <a:r>
              <a:rPr lang="ru-RU" b="1">
                <a:solidFill>
                  <a:srgbClr val="F2F2F2"/>
                </a:solidFill>
              </a:rPr>
              <a:t>CREATE TABLE/INSERT INTO dw.customer_dim</a:t>
            </a:r>
            <a:endParaRPr lang="ru-RU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37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41A33-D3E6-4847-981B-DE6691DBE399}"/>
              </a:ext>
            </a:extLst>
          </p:cNvPr>
          <p:cNvSpPr txBox="1"/>
          <p:nvPr/>
        </p:nvSpPr>
        <p:spPr>
          <a:xfrm>
            <a:off x="4820542" y="4616"/>
            <a:ext cx="20745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solidFill>
                  <a:srgbClr val="FFC000"/>
                </a:solidFill>
              </a:rPr>
              <a:t>Содержание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D7342-82D2-4712-8CAD-13DAB7B420BB}"/>
              </a:ext>
            </a:extLst>
          </p:cNvPr>
          <p:cNvSpPr txBox="1"/>
          <p:nvPr/>
        </p:nvSpPr>
        <p:spPr>
          <a:xfrm>
            <a:off x="3790" y="473105"/>
            <a:ext cx="11711836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rgbClr val="FFC000"/>
                </a:solidFill>
              </a:rPr>
              <a:t>(1)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Создание ETL Схемы в ПО "PENTAHO Data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Integration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" </a:t>
            </a: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        </a:t>
            </a:r>
            <a:r>
              <a:rPr lang="ru-RU" dirty="0">
                <a:solidFill>
                  <a:srgbClr val="FF0000"/>
                </a:solidFill>
              </a:rPr>
              <a:t>1.1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Скачивание файла STORE.xls через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протокол </a:t>
            </a:r>
            <a:r>
              <a:rPr lang="ru-RU" dirty="0">
                <a:solidFill>
                  <a:srgbClr val="FFC000"/>
                </a:solidFill>
              </a:rPr>
              <a:t>(</a:t>
            </a:r>
            <a:r>
              <a:rPr lang="ru-RU" dirty="0" err="1">
                <a:solidFill>
                  <a:srgbClr val="FFC000"/>
                </a:solidFill>
              </a:rPr>
              <a:t>Job</a:t>
            </a:r>
            <a:r>
              <a:rPr lang="ru-RU" dirty="0">
                <a:solidFill>
                  <a:srgbClr val="FFC000"/>
                </a:solidFill>
              </a:rPr>
              <a:t> скачивает </a:t>
            </a:r>
            <a:r>
              <a:rPr lang="ru-RU" dirty="0" err="1">
                <a:solidFill>
                  <a:srgbClr val="FFC000"/>
                </a:solidFill>
              </a:rPr>
              <a:t>xls</a:t>
            </a:r>
            <a:r>
              <a:rPr lang="ru-RU" dirty="0">
                <a:solidFill>
                  <a:srgbClr val="FFC000"/>
                </a:solidFill>
              </a:rPr>
              <a:t> файл с </a:t>
            </a:r>
            <a:r>
              <a:rPr lang="ru-RU" dirty="0" err="1">
                <a:solidFill>
                  <a:srgbClr val="FFC000"/>
                </a:solidFill>
              </a:rPr>
              <a:t>Github</a:t>
            </a:r>
            <a:r>
              <a:rPr lang="ru-RU" dirty="0">
                <a:solidFill>
                  <a:srgbClr val="FFC000"/>
                </a:solidFill>
              </a:rPr>
              <a:t> и сохраняет его на PC)</a:t>
            </a: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        </a:t>
            </a:r>
            <a:r>
              <a:rPr lang="ru-RU" dirty="0">
                <a:solidFill>
                  <a:srgbClr val="FF0000"/>
                </a:solidFill>
              </a:rPr>
              <a:t>1.2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Объединение данных из разных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xls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листов-таблиц в одну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xls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таблицу</a:t>
            </a: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        </a:t>
            </a:r>
            <a:r>
              <a:rPr lang="ru-RU" dirty="0">
                <a:solidFill>
                  <a:srgbClr val="FF0000"/>
                </a:solidFill>
              </a:rPr>
              <a:t>1.3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Импорт данных из созданной таблицы.xls в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PostgerSQL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DW</a:t>
            </a: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        </a:t>
            </a:r>
            <a:r>
              <a:rPr lang="ru-RU" dirty="0">
                <a:solidFill>
                  <a:srgbClr val="FF0000"/>
                </a:solidFill>
              </a:rPr>
              <a:t>1.4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Создание общего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Job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проекта, который будет выполнять все задачи в нужном порядке</a:t>
            </a: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        </a:t>
            </a:r>
          </a:p>
          <a:p>
            <a:r>
              <a:rPr lang="ru-RU" b="1" dirty="0">
                <a:solidFill>
                  <a:srgbClr val="FFC000"/>
                </a:solidFill>
              </a:rPr>
              <a:t>(2)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Создание Модели Данных </a:t>
            </a:r>
            <a:r>
              <a:rPr lang="ru-RU" dirty="0">
                <a:solidFill>
                  <a:srgbClr val="FFC000"/>
                </a:solidFill>
              </a:rPr>
              <a:t>(</a:t>
            </a:r>
            <a:r>
              <a:rPr lang="ru-RU" dirty="0" err="1">
                <a:solidFill>
                  <a:srgbClr val="FFC000"/>
                </a:solidFill>
              </a:rPr>
              <a:t>Кимбал</a:t>
            </a:r>
            <a:r>
              <a:rPr lang="ru-RU" dirty="0">
                <a:solidFill>
                  <a:srgbClr val="FFC000"/>
                </a:solidFill>
              </a:rPr>
              <a:t>, техника </a:t>
            </a:r>
            <a:r>
              <a:rPr lang="ru-RU" dirty="0" err="1">
                <a:solidFill>
                  <a:srgbClr val="FFC000"/>
                </a:solidFill>
              </a:rPr>
              <a:t>DimensionalModelling</a:t>
            </a:r>
            <a:r>
              <a:rPr lang="ru-RU" dirty="0">
                <a:solidFill>
                  <a:srgbClr val="FFC000"/>
                </a:solidFill>
              </a:rPr>
              <a:t>=="Схема Звезда")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с использованием облачного инструмента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SqlDBM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2.1 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Концептуальная модель данных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2.2 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Логическая Модель данных (на уровне сущностей "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entity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")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2.3 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Физическая Модель данных (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DataDefinitionLanguage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rgbClr val="FFC000"/>
                </a:solidFill>
              </a:rPr>
              <a:t>(3)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Заполнение созданных таблиц данными</a:t>
            </a: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        </a:t>
            </a:r>
            <a:r>
              <a:rPr lang="ru-RU" dirty="0">
                <a:solidFill>
                  <a:srgbClr val="FF0000"/>
                </a:solidFill>
              </a:rPr>
              <a:t>3.1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 TABLE/INSERT INTO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dw.shipping_dim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3.2 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CREATE TABLE/INSERT INTO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dw.customer_dim</a:t>
            </a:r>
            <a:endParaRPr lang="ru-RU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3.3 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CREATE TABLE/INSERT INTO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dw.geo_dim</a:t>
            </a:r>
            <a:endParaRPr lang="ru-RU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3.4 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CREATE TABLE/INSERT INTO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dw.product_dim</a:t>
            </a:r>
            <a:endParaRPr lang="ru-RU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3.5 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CREATE TABLE/INSERT INTO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dw.calendar_dim</a:t>
            </a:r>
            <a:endParaRPr lang="ru-RU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3.6 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CREATE TABLE/INSERT INTO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dw.sales_fact</a:t>
            </a:r>
            <a:endParaRPr lang="ru-RU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/>
          </a:p>
          <a:p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5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392208-8471-4EDF-919A-61F31BFF5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94" r="-461" b="8309"/>
          <a:stretch/>
        </p:blipFill>
        <p:spPr>
          <a:xfrm>
            <a:off x="-4175" y="99"/>
            <a:ext cx="10958180" cy="463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3243B7-EBFE-4E22-8CCC-38D49A74F93D}"/>
              </a:ext>
            </a:extLst>
          </p:cNvPr>
          <p:cNvSpPr txBox="1"/>
          <p:nvPr/>
        </p:nvSpPr>
        <p:spPr>
          <a:xfrm>
            <a:off x="308976" y="5705606"/>
            <a:ext cx="5091830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3.3</a:t>
            </a:r>
            <a:r>
              <a:rPr lang="ru-RU">
                <a:solidFill>
                  <a:srgbClr val="F2F2F2"/>
                </a:solidFill>
              </a:rPr>
              <a:t> </a:t>
            </a:r>
            <a:r>
              <a:rPr lang="ru-RU" b="1">
                <a:solidFill>
                  <a:srgbClr val="F2F2F2"/>
                </a:solidFill>
              </a:rPr>
              <a:t>CREATE TABLE/INSERT INTO dw.geo_dim</a:t>
            </a:r>
            <a:endParaRPr lang="ru-RU">
              <a:solidFill>
                <a:srgbClr val="F2F2F2"/>
              </a:solidFill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BEBA0D2-DA34-4537-836D-80D21F9A1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1" t="39616" r="37748" b="15532"/>
          <a:stretch/>
        </p:blipFill>
        <p:spPr>
          <a:xfrm>
            <a:off x="7824593" y="4175443"/>
            <a:ext cx="4371472" cy="26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5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18971B-4DF0-4F64-B39C-56E4FAE5A6B5}"/>
              </a:ext>
            </a:extLst>
          </p:cNvPr>
          <p:cNvSpPr txBox="1"/>
          <p:nvPr/>
        </p:nvSpPr>
        <p:spPr>
          <a:xfrm>
            <a:off x="2005" y="2005"/>
            <a:ext cx="5530515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3.4</a:t>
            </a:r>
            <a:r>
              <a:rPr lang="ru-RU">
                <a:solidFill>
                  <a:srgbClr val="F2F2F2"/>
                </a:solidFill>
              </a:rPr>
              <a:t> </a:t>
            </a:r>
            <a:r>
              <a:rPr lang="ru-RU" b="1">
                <a:solidFill>
                  <a:srgbClr val="F2F2F2"/>
                </a:solidFill>
              </a:rPr>
              <a:t>CREATE TABLE/INSERT INTO dw.product_dim</a:t>
            </a:r>
            <a:endParaRPr lang="ru-RU">
              <a:solidFill>
                <a:srgbClr val="F2F2F2"/>
              </a:solidFill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9A6387-2F73-4A38-B647-999871C23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6" r="158" b="-297"/>
          <a:stretch/>
        </p:blipFill>
        <p:spPr>
          <a:xfrm>
            <a:off x="665940" y="836128"/>
            <a:ext cx="10862192" cy="51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8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67B020-C6A3-434C-8E70-0481887F58CB}"/>
              </a:ext>
            </a:extLst>
          </p:cNvPr>
          <p:cNvSpPr txBox="1"/>
          <p:nvPr/>
        </p:nvSpPr>
        <p:spPr>
          <a:xfrm>
            <a:off x="-4175" y="6039633"/>
            <a:ext cx="5613747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3.5</a:t>
            </a:r>
            <a:r>
              <a:rPr lang="ru-RU">
                <a:solidFill>
                  <a:srgbClr val="F2F2F2"/>
                </a:solidFill>
              </a:rPr>
              <a:t> </a:t>
            </a:r>
            <a:r>
              <a:rPr lang="ru-RU" b="1">
                <a:solidFill>
                  <a:srgbClr val="F2F2F2"/>
                </a:solidFill>
              </a:rPr>
              <a:t>CREATE TABLE/INSERT INTO dw.calendar_dim</a:t>
            </a:r>
            <a:endParaRPr lang="ru-RU">
              <a:solidFill>
                <a:srgbClr val="F2F2F2"/>
              </a:solidFill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333E7A-1116-422B-B5D6-EC4EC785A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" t="10472" r="35242" b="8008"/>
          <a:stretch/>
        </p:blipFill>
        <p:spPr>
          <a:xfrm>
            <a:off x="-835" y="99"/>
            <a:ext cx="6797426" cy="4601248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62B1642-DE55-4C86-8E59-A622DCAE3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6" r="46275" b="-210"/>
          <a:stretch/>
        </p:blipFill>
        <p:spPr>
          <a:xfrm>
            <a:off x="7229605" y="2620126"/>
            <a:ext cx="4967544" cy="423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23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DAEF8F-5AC2-4FB0-A040-44B01AC26C9A}"/>
              </a:ext>
            </a:extLst>
          </p:cNvPr>
          <p:cNvSpPr txBox="1"/>
          <p:nvPr/>
        </p:nvSpPr>
        <p:spPr>
          <a:xfrm>
            <a:off x="6429560" y="1144456"/>
            <a:ext cx="5259805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3.6</a:t>
            </a:r>
            <a:r>
              <a:rPr lang="ru-RU">
                <a:solidFill>
                  <a:srgbClr val="F2F2F2"/>
                </a:solidFill>
              </a:rPr>
              <a:t> </a:t>
            </a:r>
            <a:r>
              <a:rPr lang="ru-RU" b="1">
                <a:solidFill>
                  <a:srgbClr val="F2F2F2"/>
                </a:solidFill>
              </a:rPr>
              <a:t>CREATE TABLE/INSERT INTO dw.sales_fact</a:t>
            </a:r>
            <a:endParaRPr lang="ru-RU">
              <a:solidFill>
                <a:srgbClr val="F2F2F2"/>
              </a:solidFill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A67324D-CE3A-4408-B890-5381A8B2A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" t="11511" r="45478" b="-432"/>
          <a:stretch/>
        </p:blipFill>
        <p:spPr>
          <a:xfrm>
            <a:off x="-1207" y="98"/>
            <a:ext cx="6154530" cy="3879656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84DE098-0DF7-4418-88A1-B22FE9247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" t="11951" r="132" b="12195"/>
          <a:stretch/>
        </p:blipFill>
        <p:spPr>
          <a:xfrm>
            <a:off x="3815578" y="2859246"/>
            <a:ext cx="8380618" cy="39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32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B1616-69AE-4FE8-B2DF-77C3D6195EBF}"/>
              </a:ext>
            </a:extLst>
          </p:cNvPr>
          <p:cNvSpPr txBox="1"/>
          <p:nvPr/>
        </p:nvSpPr>
        <p:spPr>
          <a:xfrm>
            <a:off x="2005" y="2005"/>
            <a:ext cx="7956884" cy="369332"/>
          </a:xfrm>
          <a:prstGeom prst="rect">
            <a:avLst/>
          </a:prstGeom>
          <a:solidFill>
            <a:srgbClr val="00B0F0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0000"/>
                </a:solidFill>
              </a:rPr>
              <a:t>(4)</a:t>
            </a:r>
            <a:r>
              <a:rPr lang="ru-RU" b="1">
                <a:solidFill>
                  <a:srgbClr val="F2F2F2"/>
                </a:solidFill>
              </a:rPr>
              <a:t> Подключение MS Power BI к </a:t>
            </a:r>
            <a:r>
              <a:rPr lang="ru-RU" b="1" err="1">
                <a:solidFill>
                  <a:srgbClr val="F2F2F2"/>
                </a:solidFill>
              </a:rPr>
              <a:t>PostgreSQL</a:t>
            </a:r>
            <a:r>
              <a:rPr lang="ru-RU" b="1">
                <a:solidFill>
                  <a:srgbClr val="F2F2F2"/>
                </a:solidFill>
              </a:rPr>
              <a:t> DW + Импорт данных</a:t>
            </a:r>
            <a:endParaRPr lang="ru-RU">
              <a:solidFill>
                <a:srgbClr val="F2F2F2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D11C91C-80D1-4FAB-860C-89BF6C00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" y="626022"/>
            <a:ext cx="4924816" cy="5418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996CF7-A9CA-4484-AD22-FEF21BF5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87" y="1823087"/>
            <a:ext cx="5739007" cy="5034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207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14BE9A3B-3F5D-4C32-9F34-029350A7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99"/>
            <a:ext cx="12200347" cy="6273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56BAE59-D7C0-438C-8326-4A838582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00" y="1628990"/>
            <a:ext cx="6281801" cy="5000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77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A2B033D-EEA3-45A4-939F-14587A07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7" y="407194"/>
            <a:ext cx="12197052" cy="6492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DE520F-ECCC-4249-AED9-7809EA7403DD}"/>
              </a:ext>
            </a:extLst>
          </p:cNvPr>
          <p:cNvSpPr txBox="1"/>
          <p:nvPr/>
        </p:nvSpPr>
        <p:spPr>
          <a:xfrm>
            <a:off x="-4175" y="-4176"/>
            <a:ext cx="4413337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0D0D0D"/>
                </a:solidFill>
              </a:rPr>
              <a:t>Визуализация данных в</a:t>
            </a:r>
            <a:r>
              <a:rPr lang="ru-RU" b="1">
                <a:solidFill>
                  <a:srgbClr val="FFFF00"/>
                </a:solidFill>
              </a:rPr>
              <a:t> </a:t>
            </a:r>
            <a:r>
              <a:rPr lang="ru-RU" b="1">
                <a:solidFill>
                  <a:srgbClr val="FFC000"/>
                </a:solidFill>
              </a:rPr>
              <a:t>MS Power BI </a:t>
            </a:r>
            <a:endParaRPr lang="ru-RU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231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402354FE-61DC-46A5-9232-2BB47629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98"/>
            <a:ext cx="12199799" cy="6854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4390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20EE419-BE17-4FBC-910F-8D66B027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-3884"/>
            <a:ext cx="12187987" cy="6865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773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AAC80-7A73-4521-B8B8-2B89E200330E}"/>
              </a:ext>
            </a:extLst>
          </p:cNvPr>
          <p:cNvSpPr txBox="1"/>
          <p:nvPr/>
        </p:nvSpPr>
        <p:spPr>
          <a:xfrm>
            <a:off x="2006" y="2006"/>
            <a:ext cx="7926804" cy="379358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0000"/>
                </a:solidFill>
              </a:rPr>
              <a:t>(5) </a:t>
            </a:r>
            <a:r>
              <a:rPr lang="ru-RU" b="1">
                <a:solidFill>
                  <a:srgbClr val="F2F2F2"/>
                </a:solidFill>
              </a:rPr>
              <a:t>Подключение </a:t>
            </a:r>
            <a:r>
              <a:rPr lang="ru-RU" b="1" err="1">
                <a:solidFill>
                  <a:srgbClr val="F2F2F2"/>
                </a:solidFill>
              </a:rPr>
              <a:t>Tableau</a:t>
            </a:r>
            <a:r>
              <a:rPr lang="ru-RU" b="1">
                <a:solidFill>
                  <a:srgbClr val="F2F2F2"/>
                </a:solidFill>
              </a:rPr>
              <a:t> Desktop к </a:t>
            </a:r>
            <a:r>
              <a:rPr lang="ru-RU" b="1" err="1">
                <a:solidFill>
                  <a:srgbClr val="F2F2F2"/>
                </a:solidFill>
              </a:rPr>
              <a:t>PostgreSQL</a:t>
            </a:r>
            <a:r>
              <a:rPr lang="ru-RU" b="1">
                <a:solidFill>
                  <a:srgbClr val="F2F2F2"/>
                </a:solidFill>
              </a:rPr>
              <a:t> DW + Импорт данных </a:t>
            </a:r>
            <a:endParaRPr lang="ru-RU">
              <a:solidFill>
                <a:srgbClr val="F2F2F2"/>
              </a:solidFill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248F8F8C-4971-45A1-A2C9-2382227B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387142"/>
            <a:ext cx="12187989" cy="6474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91050B-584A-4D69-A40E-D5462A52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31" y="744943"/>
            <a:ext cx="5185774" cy="5529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98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41A33-D3E6-4847-981B-DE6691DBE399}"/>
              </a:ext>
            </a:extLst>
          </p:cNvPr>
          <p:cNvSpPr txBox="1"/>
          <p:nvPr/>
        </p:nvSpPr>
        <p:spPr>
          <a:xfrm>
            <a:off x="3529757" y="-2939"/>
            <a:ext cx="45559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>
                <a:solidFill>
                  <a:srgbClr val="FFC000"/>
                </a:solidFill>
              </a:rPr>
              <a:t>Содержание (Продолжение)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D7342-82D2-4712-8CAD-13DAB7B420BB}"/>
              </a:ext>
            </a:extLst>
          </p:cNvPr>
          <p:cNvSpPr txBox="1"/>
          <p:nvPr/>
        </p:nvSpPr>
        <p:spPr>
          <a:xfrm>
            <a:off x="174238" y="783920"/>
            <a:ext cx="11270677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rgbClr val="FFC000"/>
                </a:solidFill>
              </a:rPr>
              <a:t>(4)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Визуализация данных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в MS Power BI Desktop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4.1 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Подключение MS Power BI Desktop к </a:t>
            </a:r>
            <a:r>
              <a:rPr lang="ru-RU" b="1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PostgreSQL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DW</a:t>
            </a:r>
            <a:endParaRPr lang="ru-RU" b="1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4.2 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Импорт данных из </a:t>
            </a:r>
            <a:r>
              <a:rPr lang="ru-RU" b="1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PostgeSQL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DW в MS Power BI Desktop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4.3 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Визуализация данных  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endParaRPr lang="ru-RU" b="1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r>
              <a:rPr lang="ru-RU" b="1" dirty="0">
                <a:solidFill>
                  <a:srgbClr val="FFC000"/>
                </a:solidFill>
                <a:ea typeface="+mn-lt"/>
                <a:cs typeface="+mn-lt"/>
              </a:rPr>
              <a:t>(5)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Визуализация данных в </a:t>
            </a:r>
            <a:r>
              <a:rPr lang="ru-RU" b="1" err="1">
                <a:ea typeface="+mn-lt"/>
                <a:cs typeface="+mn-lt"/>
              </a:rPr>
              <a:t>Tableau</a:t>
            </a:r>
            <a:r>
              <a:rPr lang="ru-RU" b="1" dirty="0">
                <a:ea typeface="+mn-lt"/>
                <a:cs typeface="+mn-lt"/>
              </a:rPr>
              <a:t> Desktop</a:t>
            </a:r>
            <a:endParaRPr lang="ru-RU" dirty="0">
              <a:ea typeface="+mn-lt"/>
              <a:cs typeface="+mn-lt"/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5.1 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Подключение </a:t>
            </a:r>
            <a:r>
              <a:rPr lang="ru-RU" b="1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Tableau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Desktop к </a:t>
            </a:r>
            <a:r>
              <a:rPr lang="ru-RU" b="1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PostgreSQL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DW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5.2 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Импорт данных из </a:t>
            </a:r>
            <a:r>
              <a:rPr lang="ru-RU" b="1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PostgeSQL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DW в </a:t>
            </a:r>
            <a:r>
              <a:rPr lang="ru-RU" b="1" err="1">
                <a:ea typeface="+mn-lt"/>
                <a:cs typeface="+mn-lt"/>
              </a:rPr>
              <a:t>Tableau</a:t>
            </a:r>
            <a:r>
              <a:rPr lang="ru-RU" b="1" dirty="0">
                <a:ea typeface="+mn-lt"/>
                <a:cs typeface="+mn-lt"/>
              </a:rPr>
              <a:t> Desktop</a:t>
            </a:r>
            <a:endParaRPr lang="ru-RU" dirty="0">
              <a:ea typeface="+mn-lt"/>
              <a:cs typeface="+mn-lt"/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5.3 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Визуализация данных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rgbClr val="FFC000"/>
                </a:solidFill>
              </a:rPr>
              <a:t>(6)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Создание объектов DB</a:t>
            </a: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6.1 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Создание Представления (VIEW)</a:t>
            </a:r>
            <a:endParaRPr lang="ru-RU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        </a:t>
            </a: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6.2 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Создание скалярной функции 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r>
              <a:rPr lang="ru-RU" b="1">
                <a:solidFill>
                  <a:srgbClr val="FFC000"/>
                </a:solidFill>
                <a:ea typeface="+mn-lt"/>
                <a:cs typeface="+mn-lt"/>
              </a:rPr>
              <a:t>(7)</a:t>
            </a:r>
            <a:r>
              <a:rPr lang="ru-RU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Тестирование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endParaRPr lang="ru-RU" b="1" dirty="0">
              <a:solidFill>
                <a:srgbClr val="FFC000"/>
              </a:solidFill>
              <a:ea typeface="+mn-lt"/>
              <a:cs typeface="+mn-lt"/>
            </a:endParaRPr>
          </a:p>
          <a:p>
            <a:r>
              <a:rPr lang="ru-RU" b="1">
                <a:solidFill>
                  <a:srgbClr val="FFC000"/>
                </a:solidFill>
                <a:ea typeface="+mn-lt"/>
                <a:cs typeface="+mn-lt"/>
              </a:rPr>
              <a:t>(8) </a:t>
            </a:r>
            <a:r>
              <a:rPr lang="ru-RU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Заключение</a:t>
            </a:r>
            <a:endParaRPr lang="ru-RU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        </a:t>
            </a:r>
          </a:p>
          <a:p>
            <a:endParaRPr lang="ru-RU" b="1">
              <a:solidFill>
                <a:srgbClr val="FFC000"/>
              </a:solidFill>
            </a:endParaRPr>
          </a:p>
          <a:p>
            <a:endParaRPr lang="ru-RU"/>
          </a:p>
          <a:p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70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9CEFD7B-C8BD-4F24-9358-7537FEF0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" y="2022"/>
            <a:ext cx="12188400" cy="6859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4430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7FF6788B-FE32-46CF-BCEA-E199A647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99"/>
            <a:ext cx="12193069" cy="6857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6320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EE7DE2CC-04F7-4A2E-BE24-0928631D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2" y="510"/>
            <a:ext cx="12198014" cy="6855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8881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A654FC2-597B-40C2-B045-3A6E1F39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" y="-863"/>
            <a:ext cx="12187988" cy="6855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8435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8865A599-35FD-42BD-B020-37DCC2641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3" t="24017" r="41833" b="21397"/>
          <a:stretch/>
        </p:blipFill>
        <p:spPr>
          <a:xfrm>
            <a:off x="1222608" y="415436"/>
            <a:ext cx="9755138" cy="603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29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A4B6D2-67B7-4DDF-9D67-252A664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3DA09A67-F6D6-42AF-84F9-D6A54752F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r="3312" b="1"/>
          <a:stretch/>
        </p:blipFill>
        <p:spPr>
          <a:xfrm>
            <a:off x="1" y="10"/>
            <a:ext cx="12192000" cy="6857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802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84F1B2-D2BA-435D-9803-513C44EE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5" y="-1799"/>
            <a:ext cx="12193893" cy="6862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18A63F-FDAE-4F06-9BA5-712BEC52E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82" t="11957" r="49265" b="27446"/>
          <a:stretch/>
        </p:blipFill>
        <p:spPr>
          <a:xfrm>
            <a:off x="6713733" y="1282256"/>
            <a:ext cx="2788527" cy="4612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1FC1A5F4-7695-4955-AEC7-72A71555096A}"/>
              </a:ext>
            </a:extLst>
          </p:cNvPr>
          <p:cNvSpPr txBox="1"/>
          <p:nvPr/>
        </p:nvSpPr>
        <p:spPr>
          <a:xfrm>
            <a:off x="5538592" y="-4175"/>
            <a:ext cx="3254679" cy="92333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rgbClr val="F2F2F2"/>
                </a:solidFill>
                <a:cs typeface="Segoe UI"/>
              </a:rPr>
              <a:t>​</a:t>
            </a:r>
          </a:p>
          <a:p>
            <a:r>
              <a:rPr lang="ru-RU" b="1">
                <a:solidFill>
                  <a:srgbClr val="FFC000"/>
                </a:solidFill>
                <a:cs typeface="Segoe UI"/>
              </a:rPr>
              <a:t>(6) </a:t>
            </a:r>
            <a:r>
              <a:rPr lang="ru-RU" b="1">
                <a:solidFill>
                  <a:srgbClr val="F2F2F2"/>
                </a:solidFill>
                <a:cs typeface="Segoe UI"/>
              </a:rPr>
              <a:t>Создание объектов DB</a:t>
            </a:r>
            <a:r>
              <a:rPr lang="en-US">
                <a:solidFill>
                  <a:srgbClr val="F2F2F2"/>
                </a:solidFill>
                <a:cs typeface="Segoe UI"/>
              </a:rPr>
              <a:t>​</a:t>
            </a:r>
          </a:p>
          <a:p>
            <a:r>
              <a:rPr lang="ru-RU" b="1">
                <a:solidFill>
                  <a:srgbClr val="F2F2F2"/>
                </a:solidFill>
                <a:cs typeface="Segoe UI"/>
              </a:rPr>
              <a:t>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81076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CE7BC-ABBA-44E3-A09B-2DDB6CBC792E}"/>
              </a:ext>
            </a:extLst>
          </p:cNvPr>
          <p:cNvSpPr txBox="1"/>
          <p:nvPr/>
        </p:nvSpPr>
        <p:spPr>
          <a:xfrm>
            <a:off x="1696452" y="527356"/>
            <a:ext cx="879909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>
                <a:solidFill>
                  <a:srgbClr val="FFC000"/>
                </a:solidFill>
              </a:rPr>
              <a:t>Представление (VIEW) ПРИМЕР</a:t>
            </a:r>
            <a:r>
              <a:rPr lang="ru-RU" sz="2000"/>
              <a:t>: Приходит клиент и говорит, что существует таблица "orders" с данными о заказах (21 колонки). Ему нужны лишь определенные несколько колонок с данными из этой таблицы 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42BA42-90F2-4024-8A73-67F50AAC8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2" t="11957" r="49265" b="27446"/>
          <a:stretch/>
        </p:blipFill>
        <p:spPr>
          <a:xfrm>
            <a:off x="715468" y="2145743"/>
            <a:ext cx="2788527" cy="4612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ED9AA76C-F6E3-42E4-AB15-B677FC888388}"/>
              </a:ext>
            </a:extLst>
          </p:cNvPr>
          <p:cNvSpPr/>
          <p:nvPr/>
        </p:nvSpPr>
        <p:spPr>
          <a:xfrm>
            <a:off x="4155864" y="3228439"/>
            <a:ext cx="1941533" cy="1711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Удаляем ненужное</a:t>
            </a:r>
          </a:p>
        </p:txBody>
      </p:sp>
      <p:pic>
        <p:nvPicPr>
          <p:cNvPr id="10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2FF2BA-CD03-492E-9667-19B45210E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2" t="14796" r="53259" b="45408"/>
          <a:stretch/>
        </p:blipFill>
        <p:spPr>
          <a:xfrm>
            <a:off x="6634620" y="2133530"/>
            <a:ext cx="3141619" cy="4614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D8D1C-AB06-4545-B386-00F33404DC91}"/>
              </a:ext>
            </a:extLst>
          </p:cNvPr>
          <p:cNvSpPr txBox="1"/>
          <p:nvPr/>
        </p:nvSpPr>
        <p:spPr>
          <a:xfrm>
            <a:off x="-4175" y="-4175"/>
            <a:ext cx="4674295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6.1</a:t>
            </a:r>
            <a:r>
              <a:rPr lang="ru-RU">
                <a:solidFill>
                  <a:srgbClr val="F2F2F2"/>
                </a:solidFill>
              </a:rPr>
              <a:t> </a:t>
            </a:r>
            <a:r>
              <a:rPr lang="ru-RU" b="1">
                <a:solidFill>
                  <a:srgbClr val="F2F2F2"/>
                </a:solidFill>
              </a:rPr>
              <a:t>Создание Представления (VIEW)</a:t>
            </a:r>
            <a:r>
              <a:rPr lang="ru-RU">
                <a:solidFill>
                  <a:srgbClr val="F2F2F2"/>
                </a:solidFill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89780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5FB6A0A-B999-4E91-AF87-206A6687C30C}"/>
              </a:ext>
            </a:extLst>
          </p:cNvPr>
          <p:cNvSpPr txBox="1"/>
          <p:nvPr/>
        </p:nvSpPr>
        <p:spPr>
          <a:xfrm>
            <a:off x="-4175" y="-4175"/>
            <a:ext cx="4674295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</a:rPr>
              <a:t>6.1</a:t>
            </a:r>
            <a:r>
              <a:rPr lang="ru-RU">
                <a:solidFill>
                  <a:srgbClr val="F2F2F2"/>
                </a:solidFill>
              </a:rPr>
              <a:t> </a:t>
            </a:r>
            <a:r>
              <a:rPr lang="ru-RU" b="1">
                <a:solidFill>
                  <a:srgbClr val="F2F2F2"/>
                </a:solidFill>
              </a:rPr>
              <a:t>Создание Представления (VIEW)</a:t>
            </a:r>
            <a:r>
              <a:rPr lang="ru-RU">
                <a:solidFill>
                  <a:srgbClr val="F2F2F2"/>
                </a:solidFill>
              </a:rPr>
              <a:t>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F0AA0-5E24-46AD-B548-E92112052B73}"/>
              </a:ext>
            </a:extLst>
          </p:cNvPr>
          <p:cNvSpPr txBox="1"/>
          <p:nvPr/>
        </p:nvSpPr>
        <p:spPr>
          <a:xfrm>
            <a:off x="1477246" y="934452"/>
            <a:ext cx="945671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solidFill>
                  <a:schemeClr val="tx1">
                    <a:lumMod val="95000"/>
                    <a:lumOff val="5000"/>
                  </a:schemeClr>
                </a:solidFill>
              </a:rPr>
              <a:t>Если мы создадим 2ую таблицу "orders2" с меньшим кол-вом колонок то в DB будет доп таблица, которую надо обслуживать. А если клиент захочет новый вариант данных ---&gt; ЛИШНИЕ СЛОЖНОСТИ ---&gt; использ.</a:t>
            </a:r>
            <a:r>
              <a:rPr lang="ru-RU" sz="240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 ПРЕДСТАВЛЕНИЯ (VIEW)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6B72D-EB1C-4C2C-A362-CB31DBF9F710}"/>
              </a:ext>
            </a:extLst>
          </p:cNvPr>
          <p:cNvSpPr txBox="1"/>
          <p:nvPr/>
        </p:nvSpPr>
        <p:spPr>
          <a:xfrm>
            <a:off x="1478071" y="3805824"/>
            <a:ext cx="995610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/>
              <a:t>Цель ПРЕДСТАВЛЕНИЙ(VIEW) </a:t>
            </a:r>
            <a:r>
              <a:rPr lang="ru-RU" sz="2400"/>
              <a:t>-- ограничение доступа к базовой таблице(-цам) и предоставление доступа к Представлению(VIEW) ----&gt; своего рода защита данных-механизм безопасности. Любые изменения в базовой-основной таблице могут привести к "неприятным" последствиям  </a:t>
            </a:r>
          </a:p>
        </p:txBody>
      </p:sp>
    </p:spTree>
    <p:extLst>
      <p:ext uri="{BB962C8B-B14F-4D97-AF65-F5344CB8AC3E}">
        <p14:creationId xmlns:p14="http://schemas.microsoft.com/office/powerpoint/2010/main" val="3903102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8C99EC-3DC7-4834-A0CA-85BC7CCB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4106"/>
            <a:ext cx="12198013" cy="6849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74D3C7-C1A1-45F6-A12C-4955BE147DC2}"/>
              </a:ext>
            </a:extLst>
          </p:cNvPr>
          <p:cNvSpPr txBox="1"/>
          <p:nvPr/>
        </p:nvSpPr>
        <p:spPr>
          <a:xfrm>
            <a:off x="7110663" y="1917032"/>
            <a:ext cx="3846093" cy="923330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2F2F2"/>
                </a:solidFill>
              </a:rPr>
              <a:t>Создаем VIEW используя нужные =12 колонок </a:t>
            </a:r>
            <a:endParaRPr lang="ru-RU"/>
          </a:p>
          <a:p>
            <a:r>
              <a:rPr lang="ru-RU">
                <a:solidFill>
                  <a:srgbClr val="F2F2F2"/>
                </a:solidFill>
              </a:rPr>
              <a:t>(21 колонок основной таблицы)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77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2D38165E-1435-4722-8EDE-385D9B369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4" t="20617" r="12274" b="14165"/>
          <a:stretch/>
        </p:blipFill>
        <p:spPr>
          <a:xfrm>
            <a:off x="4369494" y="2114682"/>
            <a:ext cx="7646561" cy="4406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E7AF757E-B36B-4F8D-B59F-866CAE468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65" t="17020" r="4313" b="42713"/>
          <a:stretch/>
        </p:blipFill>
        <p:spPr>
          <a:xfrm>
            <a:off x="173277" y="445380"/>
            <a:ext cx="3923991" cy="2367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6435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5D9C9B-CF8F-4979-BDDC-702735B8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-288"/>
            <a:ext cx="12177962" cy="6858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77ED0-844B-40F9-832D-2D9EC1FF7EBE}"/>
              </a:ext>
            </a:extLst>
          </p:cNvPr>
          <p:cNvSpPr txBox="1"/>
          <p:nvPr/>
        </p:nvSpPr>
        <p:spPr>
          <a:xfrm>
            <a:off x="7441532" y="1716505"/>
            <a:ext cx="2743200" cy="2308324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2F2F2"/>
                </a:solidFill>
              </a:rPr>
              <a:t>Теперь мы можем дать доступ к данному представлению нашему клиенту при этом закрыть доступ к нашей основной таблице из которой брали данные</a:t>
            </a:r>
          </a:p>
        </p:txBody>
      </p:sp>
    </p:spTree>
    <p:extLst>
      <p:ext uri="{BB962C8B-B14F-4D97-AF65-F5344CB8AC3E}">
        <p14:creationId xmlns:p14="http://schemas.microsoft.com/office/powerpoint/2010/main" val="687510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CB67D-D665-4FD6-89C9-919B7BE9B8B2}"/>
              </a:ext>
            </a:extLst>
          </p:cNvPr>
          <p:cNvSpPr txBox="1"/>
          <p:nvPr/>
        </p:nvSpPr>
        <p:spPr>
          <a:xfrm>
            <a:off x="2005" y="2005"/>
            <a:ext cx="6260238" cy="369332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6.2 </a:t>
            </a:r>
            <a:r>
              <a:rPr lang="ru-RU" b="1" dirty="0">
                <a:solidFill>
                  <a:srgbClr val="F2F2F2"/>
                </a:solidFill>
              </a:rPr>
              <a:t>Создание Пользовательской скалярной Функции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33B2C1-7B9A-477C-874A-374970289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7" r="-958" b="3805"/>
          <a:stretch/>
        </p:blipFill>
        <p:spPr>
          <a:xfrm>
            <a:off x="6266" y="408183"/>
            <a:ext cx="12183572" cy="64524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A18FDB-4313-44E3-AC30-B20320CC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2" t="21237" r="28426" b="37097"/>
          <a:stretch/>
        </p:blipFill>
        <p:spPr>
          <a:xfrm>
            <a:off x="6910136" y="691528"/>
            <a:ext cx="5286340" cy="32746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030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A4B6D2-67B7-4DDF-9D67-252A664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5ABA26A-55ED-4AA7-9770-9A3C2EF27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pic>
        <p:nvPicPr>
          <p:cNvPr id="3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44F633-C63C-4408-BB8C-6530EBCD2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41" t="23356" r="29975" b="26531"/>
          <a:stretch/>
        </p:blipFill>
        <p:spPr>
          <a:xfrm>
            <a:off x="6599321" y="3168027"/>
            <a:ext cx="5597242" cy="3694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1542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68B63C-81D6-4085-AEDC-5E9CBBEB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5" t="11278" r="39349" b="24311"/>
          <a:stretch/>
        </p:blipFill>
        <p:spPr>
          <a:xfrm>
            <a:off x="426545" y="462432"/>
            <a:ext cx="5249853" cy="5937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A21EA1-4DA4-44D3-B1D4-7B9FC9602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2" t="22906" r="39008" b="-246"/>
          <a:stretch/>
        </p:blipFill>
        <p:spPr>
          <a:xfrm>
            <a:off x="6498921" y="505148"/>
            <a:ext cx="4853152" cy="6170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611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A4B6D2-67B7-4DDF-9D67-252A664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83EFB02-4D4E-4919-B62C-695F33771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8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03F45F32-2270-47A8-933E-F749442CE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0" t="18676" r="6101" b="9847"/>
          <a:stretch/>
        </p:blipFill>
        <p:spPr>
          <a:xfrm>
            <a:off x="1593" y="358154"/>
            <a:ext cx="12185905" cy="6497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3D2CAA-3C11-4109-A649-AC76D13D4271}"/>
              </a:ext>
            </a:extLst>
          </p:cNvPr>
          <p:cNvSpPr txBox="1"/>
          <p:nvPr/>
        </p:nvSpPr>
        <p:spPr>
          <a:xfrm>
            <a:off x="4297115" y="-4175"/>
            <a:ext cx="3348623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2F2F2"/>
                </a:solidFill>
              </a:rPr>
              <a:t>Новая Архитектура Данных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D2666-19B1-4BE2-BE7E-6F0A5E038D0C}"/>
              </a:ext>
            </a:extLst>
          </p:cNvPr>
          <p:cNvSpPr txBox="1"/>
          <p:nvPr/>
        </p:nvSpPr>
        <p:spPr>
          <a:xfrm>
            <a:off x="2005" y="2005"/>
            <a:ext cx="2743200" cy="369332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(8) </a:t>
            </a:r>
            <a:r>
              <a:rPr lang="ru-RU" b="1">
                <a:solidFill>
                  <a:srgbClr val="F2F2F2"/>
                </a:solidFill>
              </a:rPr>
              <a:t>Заключение</a:t>
            </a:r>
            <a:endParaRPr lang="ru-RU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21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6">
            <a:extLst>
              <a:ext uri="{FF2B5EF4-FFF2-40B4-BE49-F238E27FC236}">
                <a16:creationId xmlns:a16="http://schemas.microsoft.com/office/drawing/2014/main" id="{ABA4B6D2-67B7-4DDF-9D67-252A664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A25F91-908A-401F-8351-60979866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18" b="1"/>
          <a:stretch/>
        </p:blipFill>
        <p:spPr>
          <a:xfrm>
            <a:off x="20" y="1"/>
            <a:ext cx="11429981" cy="6857998"/>
          </a:xfrm>
          <a:custGeom>
            <a:avLst/>
            <a:gdLst/>
            <a:ahLst/>
            <a:cxnLst/>
            <a:rect l="l" t="t" r="r" b="b"/>
            <a:pathLst>
              <a:path w="11430001" h="6857998">
                <a:moveTo>
                  <a:pt x="0" y="0"/>
                </a:moveTo>
                <a:lnTo>
                  <a:pt x="10969979" y="0"/>
                </a:lnTo>
                <a:lnTo>
                  <a:pt x="11008019" y="55636"/>
                </a:lnTo>
                <a:cubicBezTo>
                  <a:pt x="11009008" y="91089"/>
                  <a:pt x="10984109" y="120093"/>
                  <a:pt x="10996465" y="145901"/>
                </a:cubicBezTo>
                <a:cubicBezTo>
                  <a:pt x="10998781" y="180810"/>
                  <a:pt x="11021454" y="189338"/>
                  <a:pt x="11004262" y="214209"/>
                </a:cubicBezTo>
                <a:cubicBezTo>
                  <a:pt x="11016992" y="245215"/>
                  <a:pt x="10977981" y="256054"/>
                  <a:pt x="10988247" y="277519"/>
                </a:cubicBezTo>
                <a:cubicBezTo>
                  <a:pt x="10987905" y="292835"/>
                  <a:pt x="10987563" y="308150"/>
                  <a:pt x="10987221" y="323466"/>
                </a:cubicBezTo>
                <a:cubicBezTo>
                  <a:pt x="10992607" y="335931"/>
                  <a:pt x="10981656" y="348056"/>
                  <a:pt x="10982892" y="355376"/>
                </a:cubicBezTo>
                <a:cubicBezTo>
                  <a:pt x="10982946" y="369026"/>
                  <a:pt x="10982999" y="382675"/>
                  <a:pt x="10983052" y="396326"/>
                </a:cubicBezTo>
                <a:cubicBezTo>
                  <a:pt x="10983545" y="411173"/>
                  <a:pt x="10979066" y="427883"/>
                  <a:pt x="10983760" y="449399"/>
                </a:cubicBezTo>
                <a:cubicBezTo>
                  <a:pt x="10987405" y="467379"/>
                  <a:pt x="10961390" y="514914"/>
                  <a:pt x="10959189" y="528494"/>
                </a:cubicBezTo>
                <a:cubicBezTo>
                  <a:pt x="10959288" y="535785"/>
                  <a:pt x="10955413" y="535076"/>
                  <a:pt x="10955513" y="542367"/>
                </a:cubicBezTo>
                <a:cubicBezTo>
                  <a:pt x="10955946" y="556795"/>
                  <a:pt x="10948427" y="575223"/>
                  <a:pt x="10948859" y="589651"/>
                </a:cubicBezTo>
                <a:cubicBezTo>
                  <a:pt x="10951248" y="595864"/>
                  <a:pt x="10970316" y="614893"/>
                  <a:pt x="10964023" y="623244"/>
                </a:cubicBezTo>
                <a:cubicBezTo>
                  <a:pt x="10973844" y="634812"/>
                  <a:pt x="10914344" y="682960"/>
                  <a:pt x="10941957" y="685984"/>
                </a:cubicBezTo>
                <a:lnTo>
                  <a:pt x="10955434" y="725806"/>
                </a:lnTo>
                <a:cubicBezTo>
                  <a:pt x="10955572" y="735911"/>
                  <a:pt x="10955711" y="746016"/>
                  <a:pt x="10955850" y="756121"/>
                </a:cubicBezTo>
                <a:cubicBezTo>
                  <a:pt x="10960581" y="769464"/>
                  <a:pt x="10967553" y="802302"/>
                  <a:pt x="10975648" y="826730"/>
                </a:cubicBezTo>
                <a:cubicBezTo>
                  <a:pt x="10990030" y="848107"/>
                  <a:pt x="10999939" y="874272"/>
                  <a:pt x="11004422" y="902691"/>
                </a:cubicBezTo>
                <a:cubicBezTo>
                  <a:pt x="10996907" y="907026"/>
                  <a:pt x="11016939" y="922215"/>
                  <a:pt x="11019519" y="927215"/>
                </a:cubicBezTo>
                <a:cubicBezTo>
                  <a:pt x="11014458" y="927992"/>
                  <a:pt x="11004750" y="956532"/>
                  <a:pt x="11009252" y="960109"/>
                </a:cubicBezTo>
                <a:cubicBezTo>
                  <a:pt x="11008795" y="988226"/>
                  <a:pt x="11008338" y="994434"/>
                  <a:pt x="11007882" y="1022551"/>
                </a:cubicBezTo>
                <a:lnTo>
                  <a:pt x="11018477" y="1095392"/>
                </a:lnTo>
                <a:cubicBezTo>
                  <a:pt x="11023591" y="1112771"/>
                  <a:pt x="11026986" y="1131060"/>
                  <a:pt x="11028535" y="1149829"/>
                </a:cubicBezTo>
                <a:cubicBezTo>
                  <a:pt x="11018192" y="1154041"/>
                  <a:pt x="11032886" y="1168772"/>
                  <a:pt x="11035794" y="1175703"/>
                </a:cubicBezTo>
                <a:cubicBezTo>
                  <a:pt x="11029041" y="1175776"/>
                  <a:pt x="11025804" y="1191131"/>
                  <a:pt x="11031388" y="1196579"/>
                </a:cubicBezTo>
                <a:cubicBezTo>
                  <a:pt x="11055531" y="1311098"/>
                  <a:pt x="10992439" y="1246660"/>
                  <a:pt x="11030270" y="1315382"/>
                </a:cubicBezTo>
                <a:lnTo>
                  <a:pt x="11022457" y="1382488"/>
                </a:lnTo>
                <a:cubicBezTo>
                  <a:pt x="11026830" y="1404443"/>
                  <a:pt x="11030865" y="1460155"/>
                  <a:pt x="11035545" y="1487376"/>
                </a:cubicBezTo>
                <a:cubicBezTo>
                  <a:pt x="11027812" y="1508322"/>
                  <a:pt x="11051830" y="1507338"/>
                  <a:pt x="11042371" y="1529118"/>
                </a:cubicBezTo>
                <a:cubicBezTo>
                  <a:pt x="11024277" y="1523828"/>
                  <a:pt x="11045880" y="1572102"/>
                  <a:pt x="11030069" y="1573603"/>
                </a:cubicBezTo>
                <a:cubicBezTo>
                  <a:pt x="11052675" y="1592103"/>
                  <a:pt x="11041166" y="1601398"/>
                  <a:pt x="11048132" y="1626033"/>
                </a:cubicBezTo>
                <a:cubicBezTo>
                  <a:pt x="11056685" y="1637634"/>
                  <a:pt x="11058151" y="1662694"/>
                  <a:pt x="11048954" y="1674099"/>
                </a:cubicBezTo>
                <a:cubicBezTo>
                  <a:pt x="11057912" y="1719191"/>
                  <a:pt x="11058987" y="1693910"/>
                  <a:pt x="11074997" y="1743919"/>
                </a:cubicBezTo>
                <a:cubicBezTo>
                  <a:pt x="11091836" y="1787007"/>
                  <a:pt x="11078254" y="1831675"/>
                  <a:pt x="11118452" y="1873347"/>
                </a:cubicBezTo>
                <a:cubicBezTo>
                  <a:pt x="11126646" y="1903132"/>
                  <a:pt x="11133876" y="1901389"/>
                  <a:pt x="11140502" y="1918453"/>
                </a:cubicBezTo>
                <a:cubicBezTo>
                  <a:pt x="11168929" y="1943215"/>
                  <a:pt x="11138974" y="1964697"/>
                  <a:pt x="11158205" y="1975731"/>
                </a:cubicBezTo>
                <a:cubicBezTo>
                  <a:pt x="11166824" y="2017658"/>
                  <a:pt x="11149039" y="2053160"/>
                  <a:pt x="11165912" y="2063547"/>
                </a:cubicBezTo>
                <a:cubicBezTo>
                  <a:pt x="11165365" y="2085350"/>
                  <a:pt x="11146667" y="2116466"/>
                  <a:pt x="11164978" y="2131453"/>
                </a:cubicBezTo>
                <a:cubicBezTo>
                  <a:pt x="11150347" y="2134775"/>
                  <a:pt x="11176747" y="2155525"/>
                  <a:pt x="11167369" y="2168815"/>
                </a:cubicBezTo>
                <a:cubicBezTo>
                  <a:pt x="11159139" y="2178336"/>
                  <a:pt x="11181565" y="2199372"/>
                  <a:pt x="11182213" y="2209314"/>
                </a:cubicBezTo>
                <a:cubicBezTo>
                  <a:pt x="11175743" y="2222415"/>
                  <a:pt x="11183345" y="2265140"/>
                  <a:pt x="11191725" y="2276278"/>
                </a:cubicBezTo>
                <a:cubicBezTo>
                  <a:pt x="11199744" y="2309572"/>
                  <a:pt x="11208646" y="2370832"/>
                  <a:pt x="11213989" y="2396560"/>
                </a:cubicBezTo>
                <a:lnTo>
                  <a:pt x="11211532" y="2418127"/>
                </a:lnTo>
                <a:lnTo>
                  <a:pt x="11205890" y="2441218"/>
                </a:lnTo>
                <a:cubicBezTo>
                  <a:pt x="11204049" y="2448432"/>
                  <a:pt x="11218787" y="2455553"/>
                  <a:pt x="11218154" y="2462602"/>
                </a:cubicBezTo>
                <a:cubicBezTo>
                  <a:pt x="11249433" y="2453332"/>
                  <a:pt x="11201583" y="2521028"/>
                  <a:pt x="11226879" y="2501513"/>
                </a:cubicBezTo>
                <a:cubicBezTo>
                  <a:pt x="11228838" y="2538629"/>
                  <a:pt x="11268063" y="2526320"/>
                  <a:pt x="11245602" y="2570935"/>
                </a:cubicBezTo>
                <a:cubicBezTo>
                  <a:pt x="11271180" y="2628560"/>
                  <a:pt x="11254841" y="2735396"/>
                  <a:pt x="11293648" y="2780529"/>
                </a:cubicBezTo>
                <a:cubicBezTo>
                  <a:pt x="11313261" y="2850867"/>
                  <a:pt x="11332878" y="2914052"/>
                  <a:pt x="11347622" y="2976964"/>
                </a:cubicBezTo>
                <a:cubicBezTo>
                  <a:pt x="11354998" y="3031026"/>
                  <a:pt x="11385440" y="3069310"/>
                  <a:pt x="11373271" y="3125991"/>
                </a:cubicBezTo>
                <a:cubicBezTo>
                  <a:pt x="11378198" y="3127750"/>
                  <a:pt x="11382324" y="3130634"/>
                  <a:pt x="11385866" y="3134290"/>
                </a:cubicBezTo>
                <a:lnTo>
                  <a:pt x="11394456" y="3146531"/>
                </a:lnTo>
                <a:lnTo>
                  <a:pt x="11393830" y="3148898"/>
                </a:lnTo>
                <a:lnTo>
                  <a:pt x="11407764" y="3178637"/>
                </a:lnTo>
                <a:lnTo>
                  <a:pt x="11419427" y="3198821"/>
                </a:lnTo>
                <a:lnTo>
                  <a:pt x="11418956" y="3203966"/>
                </a:lnTo>
                <a:lnTo>
                  <a:pt x="11430001" y="3234004"/>
                </a:lnTo>
                <a:lnTo>
                  <a:pt x="11430001" y="3247018"/>
                </a:lnTo>
                <a:lnTo>
                  <a:pt x="11429624" y="3249663"/>
                </a:lnTo>
                <a:cubicBezTo>
                  <a:pt x="11409065" y="3251448"/>
                  <a:pt x="11423390" y="3256435"/>
                  <a:pt x="11429224" y="3271157"/>
                </a:cubicBezTo>
                <a:cubicBezTo>
                  <a:pt x="11398595" y="3277213"/>
                  <a:pt x="11426325" y="3313282"/>
                  <a:pt x="11412705" y="3328767"/>
                </a:cubicBezTo>
                <a:cubicBezTo>
                  <a:pt x="11409690" y="3359818"/>
                  <a:pt x="11412577" y="3419034"/>
                  <a:pt x="11411133" y="3457462"/>
                </a:cubicBezTo>
                <a:cubicBezTo>
                  <a:pt x="11410659" y="3497182"/>
                  <a:pt x="11388957" y="3522761"/>
                  <a:pt x="11404044" y="3559336"/>
                </a:cubicBezTo>
                <a:cubicBezTo>
                  <a:pt x="11403506" y="3596525"/>
                  <a:pt x="11394347" y="3628725"/>
                  <a:pt x="11400805" y="3660198"/>
                </a:cubicBezTo>
                <a:cubicBezTo>
                  <a:pt x="11393680" y="3672983"/>
                  <a:pt x="11390803" y="3685034"/>
                  <a:pt x="11401467" y="3696717"/>
                </a:cubicBezTo>
                <a:cubicBezTo>
                  <a:pt x="11397909" y="3731422"/>
                  <a:pt x="11382678" y="3739822"/>
                  <a:pt x="11394558" y="3761813"/>
                </a:cubicBezTo>
                <a:cubicBezTo>
                  <a:pt x="11369922" y="3781311"/>
                  <a:pt x="11379324" y="3782464"/>
                  <a:pt x="11386379" y="3791628"/>
                </a:cubicBezTo>
                <a:lnTo>
                  <a:pt x="11386881" y="3792934"/>
                </a:lnTo>
                <a:lnTo>
                  <a:pt x="11383361" y="3795600"/>
                </a:lnTo>
                <a:lnTo>
                  <a:pt x="11381731" y="3801113"/>
                </a:lnTo>
                <a:lnTo>
                  <a:pt x="11382780" y="3816171"/>
                </a:lnTo>
                <a:lnTo>
                  <a:pt x="11384083" y="3821833"/>
                </a:lnTo>
                <a:cubicBezTo>
                  <a:pt x="11384643" y="3825734"/>
                  <a:pt x="11384581" y="3828325"/>
                  <a:pt x="11384058" y="3830118"/>
                </a:cubicBezTo>
                <a:lnTo>
                  <a:pt x="11383769" y="3830324"/>
                </a:lnTo>
                <a:cubicBezTo>
                  <a:pt x="11383949" y="3832911"/>
                  <a:pt x="11384129" y="3835497"/>
                  <a:pt x="11384310" y="3838085"/>
                </a:cubicBezTo>
                <a:cubicBezTo>
                  <a:pt x="11380858" y="3854069"/>
                  <a:pt x="11367397" y="3908079"/>
                  <a:pt x="11363059" y="3926229"/>
                </a:cubicBezTo>
                <a:cubicBezTo>
                  <a:pt x="11365619" y="3942595"/>
                  <a:pt x="11378276" y="3952489"/>
                  <a:pt x="11358283" y="3946981"/>
                </a:cubicBezTo>
                <a:cubicBezTo>
                  <a:pt x="11358552" y="3952366"/>
                  <a:pt x="11356851" y="3955685"/>
                  <a:pt x="11354187" y="3958062"/>
                </a:cubicBezTo>
                <a:lnTo>
                  <a:pt x="11352936" y="3958752"/>
                </a:lnTo>
                <a:lnTo>
                  <a:pt x="11359123" y="3995153"/>
                </a:lnTo>
                <a:lnTo>
                  <a:pt x="11357620" y="3999986"/>
                </a:lnTo>
                <a:lnTo>
                  <a:pt x="11370510" y="4039435"/>
                </a:lnTo>
                <a:cubicBezTo>
                  <a:pt x="11372846" y="4043175"/>
                  <a:pt x="11373855" y="4048536"/>
                  <a:pt x="11371849" y="4057529"/>
                </a:cubicBezTo>
                <a:lnTo>
                  <a:pt x="11370769" y="4059608"/>
                </a:lnTo>
                <a:lnTo>
                  <a:pt x="11384636" y="4116263"/>
                </a:lnTo>
                <a:cubicBezTo>
                  <a:pt x="11386308" y="4146481"/>
                  <a:pt x="11372216" y="4197310"/>
                  <a:pt x="11380805" y="4240918"/>
                </a:cubicBezTo>
                <a:cubicBezTo>
                  <a:pt x="11386604" y="4297751"/>
                  <a:pt x="11396792" y="4362310"/>
                  <a:pt x="11399002" y="4403004"/>
                </a:cubicBezTo>
                <a:cubicBezTo>
                  <a:pt x="11402584" y="4421945"/>
                  <a:pt x="11415233" y="4483228"/>
                  <a:pt x="11402233" y="4472561"/>
                </a:cubicBezTo>
                <a:cubicBezTo>
                  <a:pt x="11397376" y="4530100"/>
                  <a:pt x="11394221" y="4548254"/>
                  <a:pt x="11406858" y="4613276"/>
                </a:cubicBezTo>
                <a:cubicBezTo>
                  <a:pt x="11396708" y="4652899"/>
                  <a:pt x="11416828" y="4683760"/>
                  <a:pt x="11411109" y="4720528"/>
                </a:cubicBezTo>
                <a:lnTo>
                  <a:pt x="11413172" y="4781028"/>
                </a:lnTo>
                <a:lnTo>
                  <a:pt x="11411956" y="4811317"/>
                </a:lnTo>
                <a:lnTo>
                  <a:pt x="11407504" y="4851777"/>
                </a:lnTo>
                <a:lnTo>
                  <a:pt x="11401952" y="4889673"/>
                </a:lnTo>
                <a:cubicBezTo>
                  <a:pt x="11400453" y="4911671"/>
                  <a:pt x="11387187" y="4942985"/>
                  <a:pt x="11387464" y="4964007"/>
                </a:cubicBezTo>
                <a:lnTo>
                  <a:pt x="11391362" y="4978249"/>
                </a:lnTo>
                <a:lnTo>
                  <a:pt x="11384864" y="5024728"/>
                </a:lnTo>
                <a:cubicBezTo>
                  <a:pt x="11383602" y="5037962"/>
                  <a:pt x="11382940" y="5051693"/>
                  <a:pt x="11383402" y="5066152"/>
                </a:cubicBezTo>
                <a:lnTo>
                  <a:pt x="11386502" y="5092990"/>
                </a:lnTo>
                <a:lnTo>
                  <a:pt x="11383934" y="5100023"/>
                </a:lnTo>
                <a:lnTo>
                  <a:pt x="11377316" y="5154401"/>
                </a:lnTo>
                <a:cubicBezTo>
                  <a:pt x="11375279" y="5155889"/>
                  <a:pt x="11373114" y="5157008"/>
                  <a:pt x="11370892" y="5157722"/>
                </a:cubicBezTo>
                <a:lnTo>
                  <a:pt x="11373776" y="5176954"/>
                </a:lnTo>
                <a:lnTo>
                  <a:pt x="11367496" y="5192719"/>
                </a:lnTo>
                <a:lnTo>
                  <a:pt x="11371603" y="5206466"/>
                </a:lnTo>
                <a:lnTo>
                  <a:pt x="11370677" y="5212169"/>
                </a:lnTo>
                <a:lnTo>
                  <a:pt x="11367571" y="5226347"/>
                </a:lnTo>
                <a:cubicBezTo>
                  <a:pt x="11365394" y="5233616"/>
                  <a:pt x="11362768" y="5241753"/>
                  <a:pt x="11360666" y="5250809"/>
                </a:cubicBezTo>
                <a:lnTo>
                  <a:pt x="11359707" y="5258441"/>
                </a:lnTo>
                <a:lnTo>
                  <a:pt x="11349148" y="5275057"/>
                </a:lnTo>
                <a:cubicBezTo>
                  <a:pt x="11341167" y="5287144"/>
                  <a:pt x="11335789" y="5296659"/>
                  <a:pt x="11340120" y="5307220"/>
                </a:cubicBezTo>
                <a:cubicBezTo>
                  <a:pt x="11329809" y="5325220"/>
                  <a:pt x="11316373" y="5343297"/>
                  <a:pt x="11308618" y="5363847"/>
                </a:cubicBezTo>
                <a:cubicBezTo>
                  <a:pt x="11300862" y="5384397"/>
                  <a:pt x="11307034" y="5426166"/>
                  <a:pt x="11293586" y="5430519"/>
                </a:cubicBezTo>
                <a:cubicBezTo>
                  <a:pt x="11286192" y="5455070"/>
                  <a:pt x="11291865" y="5433920"/>
                  <a:pt x="11280825" y="5471643"/>
                </a:cubicBezTo>
                <a:cubicBezTo>
                  <a:pt x="11272399" y="5514013"/>
                  <a:pt x="11250365" y="5572817"/>
                  <a:pt x="11255547" y="5598755"/>
                </a:cubicBezTo>
                <a:cubicBezTo>
                  <a:pt x="11259036" y="5631312"/>
                  <a:pt x="11259805" y="5658392"/>
                  <a:pt x="11246966" y="5696427"/>
                </a:cubicBezTo>
                <a:cubicBezTo>
                  <a:pt x="11243302" y="5711318"/>
                  <a:pt x="11226393" y="5724632"/>
                  <a:pt x="11218939" y="5749126"/>
                </a:cubicBezTo>
                <a:cubicBezTo>
                  <a:pt x="11205473" y="5794330"/>
                  <a:pt x="11207644" y="5860503"/>
                  <a:pt x="11172370" y="5964362"/>
                </a:cubicBezTo>
                <a:cubicBezTo>
                  <a:pt x="11155352" y="6013957"/>
                  <a:pt x="11195218" y="6026591"/>
                  <a:pt x="11186263" y="6066389"/>
                </a:cubicBezTo>
                <a:cubicBezTo>
                  <a:pt x="11193912" y="6098144"/>
                  <a:pt x="11201373" y="6088029"/>
                  <a:pt x="11198127" y="6116720"/>
                </a:cubicBezTo>
                <a:cubicBezTo>
                  <a:pt x="11179478" y="6167747"/>
                  <a:pt x="11218941" y="6153172"/>
                  <a:pt x="11183628" y="6192100"/>
                </a:cubicBezTo>
                <a:cubicBezTo>
                  <a:pt x="11186734" y="6197190"/>
                  <a:pt x="11183611" y="6236155"/>
                  <a:pt x="11184758" y="6241836"/>
                </a:cubicBezTo>
                <a:lnTo>
                  <a:pt x="11205458" y="6292531"/>
                </a:lnTo>
                <a:lnTo>
                  <a:pt x="11199087" y="6312812"/>
                </a:lnTo>
                <a:cubicBezTo>
                  <a:pt x="11194790" y="6320574"/>
                  <a:pt x="11195106" y="6315373"/>
                  <a:pt x="11196266" y="6319916"/>
                </a:cubicBezTo>
                <a:cubicBezTo>
                  <a:pt x="11196671" y="6325734"/>
                  <a:pt x="11189124" y="6347557"/>
                  <a:pt x="11189528" y="6353376"/>
                </a:cubicBezTo>
                <a:cubicBezTo>
                  <a:pt x="11189982" y="6364566"/>
                  <a:pt x="11210316" y="6363753"/>
                  <a:pt x="11210770" y="6374944"/>
                </a:cubicBezTo>
                <a:cubicBezTo>
                  <a:pt x="11230608" y="6383390"/>
                  <a:pt x="11226591" y="6387837"/>
                  <a:pt x="11226550" y="6420289"/>
                </a:cubicBezTo>
                <a:lnTo>
                  <a:pt x="11185443" y="6472442"/>
                </a:lnTo>
                <a:cubicBezTo>
                  <a:pt x="11182325" y="6473610"/>
                  <a:pt x="11171895" y="6528089"/>
                  <a:pt x="11170689" y="6533346"/>
                </a:cubicBezTo>
                <a:cubicBezTo>
                  <a:pt x="11153600" y="6519802"/>
                  <a:pt x="11122929" y="6582507"/>
                  <a:pt x="11120880" y="6599207"/>
                </a:cubicBezTo>
                <a:cubicBezTo>
                  <a:pt x="11111939" y="6614752"/>
                  <a:pt x="11115206" y="6622198"/>
                  <a:pt x="11107674" y="6636041"/>
                </a:cubicBezTo>
                <a:lnTo>
                  <a:pt x="11091267" y="6678342"/>
                </a:lnTo>
                <a:cubicBezTo>
                  <a:pt x="11090296" y="6679839"/>
                  <a:pt x="11091216" y="6698293"/>
                  <a:pt x="11090680" y="6702252"/>
                </a:cubicBezTo>
                <a:cubicBezTo>
                  <a:pt x="11090574" y="6704235"/>
                  <a:pt x="11098288" y="6732088"/>
                  <a:pt x="11098182" y="6734072"/>
                </a:cubicBezTo>
                <a:cubicBezTo>
                  <a:pt x="11095374" y="6755619"/>
                  <a:pt x="11080595" y="6750771"/>
                  <a:pt x="11074914" y="6780481"/>
                </a:cubicBezTo>
                <a:cubicBezTo>
                  <a:pt x="11081662" y="6796061"/>
                  <a:pt x="11074179" y="6810609"/>
                  <a:pt x="11064097" y="6819871"/>
                </a:cubicBezTo>
                <a:lnTo>
                  <a:pt x="11055147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B42E3-954F-408E-AFB3-5286732A8105}"/>
              </a:ext>
            </a:extLst>
          </p:cNvPr>
          <p:cNvSpPr txBox="1"/>
          <p:nvPr/>
        </p:nvSpPr>
        <p:spPr>
          <a:xfrm>
            <a:off x="5215003" y="1864289"/>
            <a:ext cx="5749445" cy="1200329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  <a:ea typeface="+mn-lt"/>
                <a:cs typeface="+mn-lt"/>
              </a:rPr>
              <a:t>1.1</a:t>
            </a:r>
            <a:r>
              <a:rPr lang="ru-RU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Скачивание файла STORE.xls через </a:t>
            </a:r>
            <a:r>
              <a:rPr lang="ru-RU" b="1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http</a:t>
            </a:r>
            <a:r>
              <a:rPr lang="ru-RU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протокол == </a:t>
            </a:r>
            <a:r>
              <a:rPr lang="ru-RU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(</a:t>
            </a:r>
            <a:r>
              <a:rPr lang="ru-RU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Job</a:t>
            </a:r>
            <a:r>
              <a:rPr lang="ru-RU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скачивает </a:t>
            </a:r>
            <a:r>
              <a:rPr lang="ru-RU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xls</a:t>
            </a:r>
            <a:r>
              <a:rPr lang="ru-RU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файл с </a:t>
            </a:r>
            <a:r>
              <a:rPr lang="ru-RU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Github</a:t>
            </a:r>
            <a:r>
              <a:rPr lang="ru-RU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и сохраняет его на компьютере)</a:t>
            </a:r>
          </a:p>
          <a:p>
            <a:pPr algn="l"/>
            <a:endParaRPr lang="ru-RU"/>
          </a:p>
        </p:txBody>
      </p:sp>
      <p:pic>
        <p:nvPicPr>
          <p:cNvPr id="50" name="Рисунок 50">
            <a:extLst>
              <a:ext uri="{FF2B5EF4-FFF2-40B4-BE49-F238E27FC236}">
                <a16:creationId xmlns:a16="http://schemas.microsoft.com/office/drawing/2014/main" id="{DD455357-BF59-4837-891A-CF487D1F3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43" b="39697"/>
          <a:stretch/>
        </p:blipFill>
        <p:spPr>
          <a:xfrm>
            <a:off x="6091824" y="3332406"/>
            <a:ext cx="5165087" cy="24562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669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19F1926-7E23-4147-8255-270F5994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77" y="824702"/>
            <a:ext cx="10655473" cy="4999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56BE4-B812-481C-BCCD-48775B7F9E85}"/>
              </a:ext>
            </a:extLst>
          </p:cNvPr>
          <p:cNvSpPr txBox="1"/>
          <p:nvPr/>
        </p:nvSpPr>
        <p:spPr>
          <a:xfrm>
            <a:off x="935277" y="246345"/>
            <a:ext cx="27431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HTTP STEP</a:t>
            </a:r>
          </a:p>
        </p:txBody>
      </p:sp>
    </p:spTree>
    <p:extLst>
      <p:ext uri="{BB962C8B-B14F-4D97-AF65-F5344CB8AC3E}">
        <p14:creationId xmlns:p14="http://schemas.microsoft.com/office/powerpoint/2010/main" val="354174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0F79A-0814-4259-8FA9-646827DCF225}"/>
              </a:ext>
            </a:extLst>
          </p:cNvPr>
          <p:cNvSpPr txBox="1"/>
          <p:nvPr/>
        </p:nvSpPr>
        <p:spPr>
          <a:xfrm>
            <a:off x="-4175" y="225468"/>
            <a:ext cx="11803691" cy="369332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>
                <a:solidFill>
                  <a:srgbClr val="FFC000"/>
                </a:solidFill>
              </a:rPr>
              <a:t>Скаченный с </a:t>
            </a:r>
            <a:r>
              <a:rPr lang="ru-RU" b="1" err="1">
                <a:solidFill>
                  <a:srgbClr val="FFC000"/>
                </a:solidFill>
              </a:rPr>
              <a:t>Github</a:t>
            </a:r>
            <a:r>
              <a:rPr lang="ru-RU" b="1">
                <a:solidFill>
                  <a:srgbClr val="FFC000"/>
                </a:solidFill>
              </a:rPr>
              <a:t> </a:t>
            </a:r>
            <a:r>
              <a:rPr lang="ru-RU" b="1" err="1">
                <a:solidFill>
                  <a:srgbClr val="FFC000"/>
                </a:solidFill>
              </a:rPr>
              <a:t>xls</a:t>
            </a:r>
            <a:r>
              <a:rPr lang="ru-RU" b="1">
                <a:solidFill>
                  <a:srgbClr val="FFC000"/>
                </a:solidFill>
              </a:rPr>
              <a:t> файл. Содержит Листы: </a:t>
            </a:r>
            <a:r>
              <a:rPr lang="ru-RU" b="1" err="1">
                <a:solidFill>
                  <a:schemeClr val="bg1">
                    <a:lumMod val="95000"/>
                  </a:schemeClr>
                </a:solidFill>
              </a:rPr>
              <a:t>Orders</a:t>
            </a:r>
            <a:r>
              <a:rPr lang="ru-RU" b="1">
                <a:solidFill>
                  <a:srgbClr val="FFC000"/>
                </a:solidFill>
              </a:rPr>
              <a:t> (9995строк), </a:t>
            </a:r>
            <a:r>
              <a:rPr lang="ru-RU" b="1">
                <a:solidFill>
                  <a:schemeClr val="bg1">
                    <a:lumMod val="95000"/>
                  </a:schemeClr>
                </a:solidFill>
              </a:rPr>
              <a:t>People</a:t>
            </a:r>
            <a:r>
              <a:rPr lang="ru-RU" b="1">
                <a:solidFill>
                  <a:srgbClr val="FFC000"/>
                </a:solidFill>
              </a:rPr>
              <a:t> (5строк), </a:t>
            </a:r>
            <a:r>
              <a:rPr lang="ru-RU" b="1" err="1">
                <a:solidFill>
                  <a:schemeClr val="bg1">
                    <a:lumMod val="95000"/>
                  </a:schemeClr>
                </a:solidFill>
              </a:rPr>
              <a:t>Returns</a:t>
            </a:r>
            <a:r>
              <a:rPr lang="ru-RU" b="1">
                <a:solidFill>
                  <a:srgbClr val="FFC000"/>
                </a:solidFill>
              </a:rPr>
              <a:t> (801строк). </a:t>
            </a:r>
            <a:r>
              <a:rPr lang="ru-RU"/>
              <a:t> </a:t>
            </a:r>
          </a:p>
        </p:txBody>
      </p:sp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25AFF11-CFFF-4C61-8F7D-DE4873F6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50" r="60456" b="1000"/>
          <a:stretch/>
        </p:blipFill>
        <p:spPr>
          <a:xfrm>
            <a:off x="6196210" y="2139962"/>
            <a:ext cx="2692276" cy="3695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D061592-F05C-4557-BE46-78A67E695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347" b="-187"/>
          <a:stretch/>
        </p:blipFill>
        <p:spPr>
          <a:xfrm>
            <a:off x="9004126" y="1263139"/>
            <a:ext cx="3183062" cy="55947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66729D0-6BD6-46D9-A30E-8312ED08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8" y="626401"/>
            <a:ext cx="6052159" cy="398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306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14DE9-D29B-4AE8-8A8D-534F2E67BE86}"/>
              </a:ext>
            </a:extLst>
          </p:cNvPr>
          <p:cNvSpPr txBox="1"/>
          <p:nvPr/>
        </p:nvSpPr>
        <p:spPr>
          <a:xfrm>
            <a:off x="59416" y="5591333"/>
            <a:ext cx="5831303" cy="923330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solidFill>
                  <a:srgbClr val="FF0000"/>
                </a:solidFill>
                <a:ea typeface="+mn-lt"/>
                <a:cs typeface="+mn-lt"/>
              </a:rPr>
              <a:t>1.2</a:t>
            </a:r>
            <a:r>
              <a:rPr lang="ru-RU">
                <a:solidFill>
                  <a:srgbClr val="F2F2F2"/>
                </a:solidFill>
                <a:ea typeface="+mn-lt"/>
                <a:cs typeface="+mn-lt"/>
              </a:rPr>
              <a:t> </a:t>
            </a:r>
            <a:r>
              <a:rPr lang="ru-RU" b="1">
                <a:solidFill>
                  <a:srgbClr val="F2F2F2"/>
                </a:solidFill>
                <a:ea typeface="+mn-lt"/>
                <a:cs typeface="+mn-lt"/>
              </a:rPr>
              <a:t>Объединение данных из 3 листов-таблиц в 1 таблицу</a:t>
            </a:r>
            <a:endParaRPr lang="ru-RU">
              <a:solidFill>
                <a:srgbClr val="F2F2F2"/>
              </a:solidFill>
              <a:ea typeface="+mn-lt"/>
              <a:cs typeface="+mn-lt"/>
            </a:endParaRPr>
          </a:p>
          <a:p>
            <a:pPr algn="l"/>
            <a:endParaRPr lang="ru-RU">
              <a:solidFill>
                <a:srgbClr val="F2F2F2"/>
              </a:solidFill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0C09D5DF-C401-42C2-86D3-F2505D77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6" y="-322"/>
            <a:ext cx="10728540" cy="5553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79AC2E0C-DCA7-40AB-963F-C123104C3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07" b="35519"/>
          <a:stretch/>
        </p:blipFill>
        <p:spPr>
          <a:xfrm>
            <a:off x="6968646" y="3562051"/>
            <a:ext cx="5227737" cy="32914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3211071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DA9B1"/>
      </a:accent1>
      <a:accent2>
        <a:srgbClr val="7F98BA"/>
      </a:accent2>
      <a:accent3>
        <a:srgbClr val="9697C6"/>
      </a:accent3>
      <a:accent4>
        <a:srgbClr val="977FBA"/>
      </a:accent4>
      <a:accent5>
        <a:srgbClr val="BC94C5"/>
      </a:accent5>
      <a:accent6>
        <a:srgbClr val="BA7FAC"/>
      </a:accent6>
      <a:hlink>
        <a:srgbClr val="AC7166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55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ArchiveVTI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299</cp:revision>
  <dcterms:created xsi:type="dcterms:W3CDTF">2021-07-30T19:11:17Z</dcterms:created>
  <dcterms:modified xsi:type="dcterms:W3CDTF">2021-08-16T19:44:07Z</dcterms:modified>
</cp:coreProperties>
</file>